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28"/>
  </p:notesMasterIdLst>
  <p:sldIdLst>
    <p:sldId id="256" r:id="rId2"/>
    <p:sldId id="257" r:id="rId3"/>
    <p:sldId id="261" r:id="rId4"/>
    <p:sldId id="262" r:id="rId5"/>
    <p:sldId id="305" r:id="rId6"/>
    <p:sldId id="264" r:id="rId7"/>
    <p:sldId id="259" r:id="rId8"/>
    <p:sldId id="277" r:id="rId9"/>
    <p:sldId id="263" r:id="rId10"/>
    <p:sldId id="306" r:id="rId11"/>
    <p:sldId id="269" r:id="rId12"/>
    <p:sldId id="316" r:id="rId13"/>
    <p:sldId id="317" r:id="rId14"/>
    <p:sldId id="318" r:id="rId15"/>
    <p:sldId id="315" r:id="rId16"/>
    <p:sldId id="268" r:id="rId17"/>
    <p:sldId id="308" r:id="rId18"/>
    <p:sldId id="313" r:id="rId19"/>
    <p:sldId id="270" r:id="rId20"/>
    <p:sldId id="312" r:id="rId21"/>
    <p:sldId id="309" r:id="rId22"/>
    <p:sldId id="314" r:id="rId23"/>
    <p:sldId id="311" r:id="rId24"/>
    <p:sldId id="310" r:id="rId25"/>
    <p:sldId id="307" r:id="rId26"/>
    <p:sldId id="267" r:id="rId27"/>
  </p:sldIdLst>
  <p:sldSz cx="9144000" cy="5143500" type="screen16x9"/>
  <p:notesSz cx="6858000" cy="9144000"/>
  <p:embeddedFontLst>
    <p:embeddedFont>
      <p:font typeface="Montserrat" panose="020B0604020202020204" charset="0"/>
      <p:regular r:id="rId29"/>
      <p:bold r:id="rId30"/>
      <p:italic r:id="rId31"/>
      <p:boldItalic r:id="rId32"/>
    </p:embeddedFont>
    <p:embeddedFont>
      <p:font typeface="Montserrat ExtraBold" panose="020B0604020202020204" charset="0"/>
      <p:bold r:id="rId33"/>
      <p:boldItalic r:id="rId34"/>
    </p:embeddedFont>
    <p:embeddedFont>
      <p:font typeface="Montserrat ExtraLight" panose="020B0604020202020204" charset="0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D8D5F8B-7151-4A28-AA0D-17A8E96ED719}">
  <a:tblStyle styleId="{DD8D5F8B-7151-4A28-AA0D-17A8E96ED71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4177" autoAdjust="0"/>
  </p:normalViewPr>
  <p:slideViewPr>
    <p:cSldViewPr snapToGrid="0">
      <p:cViewPr varScale="1">
        <p:scale>
          <a:sx n="139" d="100"/>
          <a:sy n="139" d="100"/>
        </p:scale>
        <p:origin x="120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7f9262ee2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7f9262ee2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5838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7f9262ee2f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7f9262ee2f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7f9262ee2f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7f9262ee2f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78453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7f9262ee2f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7f9262ee2f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72108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7f9262ee2f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7f9262ee2f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40298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7f9262ee2f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7f9262ee2f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745056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7f9262ee2f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7f9262ee2f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7f9262ee2f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7f9262ee2f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466265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7f9262ee2f_0_245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7f9262ee2f_0_245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0248613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7f9262ee2f_0_245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7f9262ee2f_0_245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7f9262ee2f_0_245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7f9262ee2f_0_245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8036662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7f9262ee2f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7f9262ee2f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76263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7f9262ee2f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7f9262ee2f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1970644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f9262ee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f9262ee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73191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7f9262ee2f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7f9262ee2f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13381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f9262ee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f9262ee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978074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7f9262ee2f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7f9262ee2f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f9262ee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f9262ee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f9262ee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f9262ee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03903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7f9262ee2f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7f9262ee2f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29023341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729023341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g7f9262ee2f_0_26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9" name="Google Shape;2039;g7f9262ee2f_0_26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7f9262ee2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7f9262ee2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 ">
  <p:cSld name="SECTION_TITLE_AND_DESCRIPTION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>
            <a:spLocks noGrp="1"/>
          </p:cNvSpPr>
          <p:nvPr>
            <p:ph type="title"/>
          </p:nvPr>
        </p:nvSpPr>
        <p:spPr>
          <a:xfrm>
            <a:off x="3538497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18"/>
          <p:cNvSpPr txBox="1">
            <a:spLocks noGrp="1"/>
          </p:cNvSpPr>
          <p:nvPr>
            <p:ph type="subTitle" idx="1"/>
          </p:nvPr>
        </p:nvSpPr>
        <p:spPr>
          <a:xfrm>
            <a:off x="3538497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18"/>
          <p:cNvSpPr txBox="1">
            <a:spLocks noGrp="1"/>
          </p:cNvSpPr>
          <p:nvPr>
            <p:ph type="title" idx="2"/>
          </p:nvPr>
        </p:nvSpPr>
        <p:spPr>
          <a:xfrm>
            <a:off x="6028553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subTitle" idx="3"/>
          </p:nvPr>
        </p:nvSpPr>
        <p:spPr>
          <a:xfrm>
            <a:off x="6028553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8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title" idx="5"/>
          </p:nvPr>
        </p:nvSpPr>
        <p:spPr>
          <a:xfrm>
            <a:off x="1048447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18"/>
          <p:cNvSpPr txBox="1">
            <a:spLocks noGrp="1"/>
          </p:cNvSpPr>
          <p:nvPr>
            <p:ph type="subTitle" idx="6"/>
          </p:nvPr>
        </p:nvSpPr>
        <p:spPr>
          <a:xfrm>
            <a:off x="1048447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TITLE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>
            <a:spLocks noGrp="1"/>
          </p:cNvSpPr>
          <p:nvPr>
            <p:ph type="ctrTitle"/>
          </p:nvPr>
        </p:nvSpPr>
        <p:spPr>
          <a:xfrm>
            <a:off x="1273500" y="1369000"/>
            <a:ext cx="6597000" cy="210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subTitle" idx="1"/>
          </p:nvPr>
        </p:nvSpPr>
        <p:spPr>
          <a:xfrm>
            <a:off x="2481900" y="2519525"/>
            <a:ext cx="418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CAPTION_ONLY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3">
  <p:cSld name="CAPTION_ONLY_1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3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Numbers">
  <p:cSld name="CAPTION_ONLY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6"/>
          <p:cNvSpPr txBox="1">
            <a:spLocks noGrp="1"/>
          </p:cNvSpPr>
          <p:nvPr>
            <p:ph type="title" hasCustomPrompt="1"/>
          </p:nvPr>
        </p:nvSpPr>
        <p:spPr>
          <a:xfrm>
            <a:off x="4996800" y="661843"/>
            <a:ext cx="31593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3" name="Google Shape;103;p26"/>
          <p:cNvSpPr txBox="1">
            <a:spLocks noGrp="1"/>
          </p:cNvSpPr>
          <p:nvPr>
            <p:ph type="subTitle" idx="1"/>
          </p:nvPr>
        </p:nvSpPr>
        <p:spPr>
          <a:xfrm>
            <a:off x="4911000" y="1265850"/>
            <a:ext cx="3330900" cy="41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26"/>
          <p:cNvSpPr txBox="1">
            <a:spLocks noGrp="1"/>
          </p:cNvSpPr>
          <p:nvPr>
            <p:ph type="title" idx="2" hasCustomPrompt="1"/>
          </p:nvPr>
        </p:nvSpPr>
        <p:spPr>
          <a:xfrm>
            <a:off x="4996800" y="2099193"/>
            <a:ext cx="31593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5" name="Google Shape;105;p26"/>
          <p:cNvSpPr txBox="1">
            <a:spLocks noGrp="1"/>
          </p:cNvSpPr>
          <p:nvPr>
            <p:ph type="subTitle" idx="3"/>
          </p:nvPr>
        </p:nvSpPr>
        <p:spPr>
          <a:xfrm>
            <a:off x="4911000" y="2703200"/>
            <a:ext cx="3330900" cy="41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06" name="Google Shape;106;p26"/>
          <p:cNvSpPr txBox="1">
            <a:spLocks noGrp="1"/>
          </p:cNvSpPr>
          <p:nvPr>
            <p:ph type="title" idx="4" hasCustomPrompt="1"/>
          </p:nvPr>
        </p:nvSpPr>
        <p:spPr>
          <a:xfrm>
            <a:off x="4996800" y="3536543"/>
            <a:ext cx="31593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7" name="Google Shape;107;p26"/>
          <p:cNvSpPr txBox="1">
            <a:spLocks noGrp="1"/>
          </p:cNvSpPr>
          <p:nvPr>
            <p:ph type="subTitle" idx="5"/>
          </p:nvPr>
        </p:nvSpPr>
        <p:spPr>
          <a:xfrm>
            <a:off x="4911000" y="4140550"/>
            <a:ext cx="3330900" cy="41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762670" y="3177750"/>
            <a:ext cx="30687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  <a:effectLst>
            <a:outerShdw blurRad="114300" dist="28575" dir="6360000" algn="bl" rotWithShape="0">
              <a:schemeClr val="accen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3762670" y="3720650"/>
            <a:ext cx="30687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0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">
  <p:cSld name="CAPTION_ONLY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body" idx="1"/>
          </p:nvPr>
        </p:nvSpPr>
        <p:spPr>
          <a:xfrm>
            <a:off x="938500" y="1246025"/>
            <a:ext cx="7172100" cy="30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162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1pPr>
            <a:lvl2pPr marL="914400" lvl="1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2pPr>
            <a:lvl3pPr marL="1371600" lvl="2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3pPr>
            <a:lvl4pPr marL="1828800" lvl="3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4pPr>
            <a:lvl5pPr marL="2286000" lvl="4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5pPr>
            <a:lvl6pPr marL="2743200" lvl="5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6pPr>
            <a:lvl7pPr marL="3200400" lvl="6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7pPr>
            <a:lvl8pPr marL="3657600" lvl="7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8pPr>
            <a:lvl9pPr marL="4114800" lvl="8" indent="-301625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ctrTitle"/>
          </p:nvPr>
        </p:nvSpPr>
        <p:spPr>
          <a:xfrm>
            <a:off x="4285500" y="2832875"/>
            <a:ext cx="3657300" cy="644700"/>
          </a:xfrm>
          <a:prstGeom prst="rect">
            <a:avLst/>
          </a:prstGeom>
          <a:effectLst>
            <a:outerShdw blurRad="57150" dist="19050" dir="5400000" algn="bl" rotWithShape="0">
              <a:srgbClr val="76A5AF">
                <a:alpha val="88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subTitle" idx="1"/>
          </p:nvPr>
        </p:nvSpPr>
        <p:spPr>
          <a:xfrm>
            <a:off x="4144050" y="3549850"/>
            <a:ext cx="394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">
  <p:cSld name="SECTION_TITLE_AND_DESCRIPTION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7"/>
          <p:cNvSpPr txBox="1">
            <a:spLocks noGrp="1"/>
          </p:cNvSpPr>
          <p:nvPr>
            <p:ph type="title"/>
          </p:nvPr>
        </p:nvSpPr>
        <p:spPr>
          <a:xfrm>
            <a:off x="1937338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7"/>
          <p:cNvSpPr txBox="1">
            <a:spLocks noGrp="1"/>
          </p:cNvSpPr>
          <p:nvPr>
            <p:ph type="subTitle" idx="1"/>
          </p:nvPr>
        </p:nvSpPr>
        <p:spPr>
          <a:xfrm>
            <a:off x="1937338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7"/>
          <p:cNvSpPr txBox="1">
            <a:spLocks noGrp="1"/>
          </p:cNvSpPr>
          <p:nvPr>
            <p:ph type="title" idx="2"/>
          </p:nvPr>
        </p:nvSpPr>
        <p:spPr>
          <a:xfrm>
            <a:off x="4816563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subTitle" idx="3"/>
          </p:nvPr>
        </p:nvSpPr>
        <p:spPr>
          <a:xfrm>
            <a:off x="4816563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6" r:id="rId5"/>
    <p:sldLayoutId id="2147483658" r:id="rId6"/>
    <p:sldLayoutId id="2147483659" r:id="rId7"/>
    <p:sldLayoutId id="2147483661" r:id="rId8"/>
    <p:sldLayoutId id="2147483663" r:id="rId9"/>
    <p:sldLayoutId id="2147483664" r:id="rId10"/>
    <p:sldLayoutId id="2147483665" r:id="rId11"/>
    <p:sldLayoutId id="2147483666" r:id="rId12"/>
    <p:sldLayoutId id="2147483669" r:id="rId13"/>
    <p:sldLayoutId id="2147483672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do.dev/tutorials/csharp-md5/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8"/>
          <p:cNvSpPr txBox="1">
            <a:spLocks noGrp="1"/>
          </p:cNvSpPr>
          <p:nvPr>
            <p:ph type="ctrTitle"/>
          </p:nvPr>
        </p:nvSpPr>
        <p:spPr>
          <a:xfrm>
            <a:off x="1919037" y="1920472"/>
            <a:ext cx="5528509" cy="644700"/>
          </a:xfrm>
          <a:prstGeom prst="rect">
            <a:avLst/>
          </a:prstGeom>
          <a:effectLst>
            <a:outerShdw blurRad="142875" dist="19050" dir="87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E-book app</a:t>
            </a:r>
            <a:endParaRPr dirty="0"/>
          </a:p>
        </p:txBody>
      </p:sp>
      <p:sp>
        <p:nvSpPr>
          <p:cNvPr id="163" name="Google Shape;163;p38"/>
          <p:cNvSpPr txBox="1">
            <a:spLocks noGrp="1"/>
          </p:cNvSpPr>
          <p:nvPr>
            <p:ph type="subTitle" idx="1"/>
          </p:nvPr>
        </p:nvSpPr>
        <p:spPr>
          <a:xfrm>
            <a:off x="3721963" y="3503043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/>
              <a:t>Nguyễn </a:t>
            </a:r>
            <a:r>
              <a:rPr lang="en" sz="1300"/>
              <a:t>Xuân Huy (Leader)</a:t>
            </a:r>
            <a:endParaRPr lang="en" sz="1300" dirty="0"/>
          </a:p>
          <a:p>
            <a:pPr marL="0" indent="0" algn="l"/>
            <a:r>
              <a:rPr lang="en-US" sz="1300" dirty="0" err="1"/>
              <a:t>Trần</a:t>
            </a:r>
            <a:r>
              <a:rPr lang="en-US" sz="1300" dirty="0"/>
              <a:t> </a:t>
            </a:r>
            <a:r>
              <a:rPr lang="en-US" sz="1300" dirty="0" err="1"/>
              <a:t>Việt</a:t>
            </a:r>
            <a:r>
              <a:rPr lang="en-US" sz="1300" dirty="0"/>
              <a:t> </a:t>
            </a:r>
            <a:r>
              <a:rPr lang="en-US" sz="1300" dirty="0" err="1"/>
              <a:t>Hoàng</a:t>
            </a:r>
            <a:endParaRPr lang="en-US" sz="13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 err="1"/>
              <a:t>Trần</a:t>
            </a:r>
            <a:r>
              <a:rPr lang="en-US" sz="1300" dirty="0"/>
              <a:t> </a:t>
            </a:r>
            <a:r>
              <a:rPr lang="en-US" sz="1300" dirty="0" err="1"/>
              <a:t>Tuấn</a:t>
            </a:r>
            <a:r>
              <a:rPr lang="en-US" sz="1300" dirty="0"/>
              <a:t> </a:t>
            </a:r>
            <a:r>
              <a:rPr lang="en-US" sz="1300" dirty="0" err="1"/>
              <a:t>Hưng</a:t>
            </a:r>
            <a:endParaRPr sz="1300" dirty="0"/>
          </a:p>
        </p:txBody>
      </p:sp>
      <p:sp>
        <p:nvSpPr>
          <p:cNvPr id="164" name="Google Shape;164;p38"/>
          <p:cNvSpPr txBox="1">
            <a:spLocks noGrp="1"/>
          </p:cNvSpPr>
          <p:nvPr>
            <p:ph type="ctrTitle"/>
          </p:nvPr>
        </p:nvSpPr>
        <p:spPr>
          <a:xfrm>
            <a:off x="2941650" y="2624375"/>
            <a:ext cx="3260700" cy="464700"/>
          </a:xfrm>
          <a:prstGeom prst="rect">
            <a:avLst/>
          </a:prstGeom>
          <a:effectLst>
            <a:outerShdw blurRad="100013" dist="19050" dir="84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latin typeface="Montserrat ExtraLight"/>
                <a:ea typeface="Montserrat ExtraLight"/>
                <a:cs typeface="Montserrat ExtraLight"/>
                <a:sym typeface="Montserrat ExtraLight"/>
              </a:rPr>
              <a:t>C#</a:t>
            </a:r>
            <a:endParaRPr sz="2200" dirty="0"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cxnSp>
        <p:nvCxnSpPr>
          <p:cNvPr id="165" name="Google Shape;165;p38"/>
          <p:cNvCxnSpPr/>
          <p:nvPr/>
        </p:nvCxnSpPr>
        <p:spPr>
          <a:xfrm>
            <a:off x="3190500" y="256517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6" name="Google Shape;239;p46">
            <a:extLst>
              <a:ext uri="{FF2B5EF4-FFF2-40B4-BE49-F238E27FC236}">
                <a16:creationId xmlns:a16="http://schemas.microsoft.com/office/drawing/2014/main" id="{68CAEA02-193E-4941-B3FB-4DB23E3FB934}"/>
              </a:ext>
            </a:extLst>
          </p:cNvPr>
          <p:cNvSpPr txBox="1">
            <a:spLocks/>
          </p:cNvSpPr>
          <p:nvPr/>
        </p:nvSpPr>
        <p:spPr>
          <a:xfrm>
            <a:off x="2328893" y="3325329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Members: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5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User form</a:t>
            </a:r>
            <a:endParaRPr dirty="0"/>
          </a:p>
        </p:txBody>
      </p:sp>
      <p:cxnSp>
        <p:nvCxnSpPr>
          <p:cNvPr id="222" name="Google Shape;222;p45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08C48B26-57D9-41DB-BCE6-2F4D570AA8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500" y="897848"/>
            <a:ext cx="7267000" cy="4045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720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51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Users Tables DB</a:t>
            </a:r>
            <a:endParaRPr dirty="0"/>
          </a:p>
        </p:txBody>
      </p:sp>
      <p:cxnSp>
        <p:nvCxnSpPr>
          <p:cNvPr id="293" name="Google Shape;293;p51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grpSp>
        <p:nvGrpSpPr>
          <p:cNvPr id="351" name="Google Shape;351;p51"/>
          <p:cNvGrpSpPr/>
          <p:nvPr/>
        </p:nvGrpSpPr>
        <p:grpSpPr>
          <a:xfrm>
            <a:off x="5345169" y="2907637"/>
            <a:ext cx="420458" cy="383731"/>
            <a:chOff x="1958520" y="2302574"/>
            <a:chExt cx="359213" cy="327807"/>
          </a:xfrm>
        </p:grpSpPr>
        <p:sp>
          <p:nvSpPr>
            <p:cNvPr id="352" name="Google Shape;352;p51"/>
            <p:cNvSpPr/>
            <p:nvPr/>
          </p:nvSpPr>
          <p:spPr>
            <a:xfrm>
              <a:off x="1958520" y="2302574"/>
              <a:ext cx="359213" cy="327807"/>
            </a:xfrm>
            <a:custGeom>
              <a:avLst/>
              <a:gdLst/>
              <a:ahLst/>
              <a:cxnLst/>
              <a:rect l="l" t="t" r="r" b="b"/>
              <a:pathLst>
                <a:path w="11312" h="10323" extrusionOk="0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51"/>
            <p:cNvSpPr/>
            <p:nvPr/>
          </p:nvSpPr>
          <p:spPr>
            <a:xfrm>
              <a:off x="1986877" y="2331313"/>
              <a:ext cx="302117" cy="184909"/>
            </a:xfrm>
            <a:custGeom>
              <a:avLst/>
              <a:gdLst/>
              <a:ahLst/>
              <a:cxnLst/>
              <a:rect l="l" t="t" r="r" b="b"/>
              <a:pathLst>
                <a:path w="9514" h="5823" extrusionOk="0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51"/>
            <p:cNvSpPr/>
            <p:nvPr/>
          </p:nvSpPr>
          <p:spPr>
            <a:xfrm>
              <a:off x="2131521" y="2526701"/>
              <a:ext cx="11908" cy="10638"/>
            </a:xfrm>
            <a:custGeom>
              <a:avLst/>
              <a:gdLst/>
              <a:ahLst/>
              <a:cxnLst/>
              <a:rect l="l" t="t" r="r" b="b"/>
              <a:pathLst>
                <a:path w="375" h="335" extrusionOk="0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5" name="Google Shape;355;p51"/>
          <p:cNvGrpSpPr/>
          <p:nvPr/>
        </p:nvGrpSpPr>
        <p:grpSpPr>
          <a:xfrm>
            <a:off x="5330852" y="3818025"/>
            <a:ext cx="449098" cy="415171"/>
            <a:chOff x="7384751" y="4147984"/>
            <a:chExt cx="380012" cy="351274"/>
          </a:xfrm>
        </p:grpSpPr>
        <p:sp>
          <p:nvSpPr>
            <p:cNvPr id="356" name="Google Shape;356;p51"/>
            <p:cNvSpPr/>
            <p:nvPr/>
          </p:nvSpPr>
          <p:spPr>
            <a:xfrm>
              <a:off x="7385513" y="4225879"/>
              <a:ext cx="379250" cy="273379"/>
            </a:xfrm>
            <a:custGeom>
              <a:avLst/>
              <a:gdLst/>
              <a:ahLst/>
              <a:cxnLst/>
              <a:rect l="l" t="t" r="r" b="b"/>
              <a:pathLst>
                <a:path w="11943" h="8609" extrusionOk="0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51"/>
            <p:cNvSpPr/>
            <p:nvPr/>
          </p:nvSpPr>
          <p:spPr>
            <a:xfrm>
              <a:off x="7384751" y="4147984"/>
              <a:ext cx="380012" cy="228382"/>
            </a:xfrm>
            <a:custGeom>
              <a:avLst/>
              <a:gdLst/>
              <a:ahLst/>
              <a:cxnLst/>
              <a:rect l="l" t="t" r="r" b="b"/>
              <a:pathLst>
                <a:path w="11967" h="7192" extrusionOk="0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51"/>
            <p:cNvSpPr/>
            <p:nvPr/>
          </p:nvSpPr>
          <p:spPr>
            <a:xfrm>
              <a:off x="7507642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51"/>
            <p:cNvSpPr/>
            <p:nvPr/>
          </p:nvSpPr>
          <p:spPr>
            <a:xfrm>
              <a:off x="7573820" y="4228134"/>
              <a:ext cx="37820" cy="37852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51"/>
            <p:cNvSpPr/>
            <p:nvPr/>
          </p:nvSpPr>
          <p:spPr>
            <a:xfrm>
              <a:off x="7640728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9AEAA89A-AD5C-4F85-8B93-3B4FFF9B81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200" y="3659827"/>
            <a:ext cx="6685415" cy="71961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5B3B313-B13C-48D7-A30F-329FB7043D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70902" y="910304"/>
            <a:ext cx="2143125" cy="2487016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51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Roles Tables DB</a:t>
            </a:r>
            <a:endParaRPr dirty="0"/>
          </a:p>
        </p:txBody>
      </p:sp>
      <p:cxnSp>
        <p:nvCxnSpPr>
          <p:cNvPr id="293" name="Google Shape;293;p51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grpSp>
        <p:nvGrpSpPr>
          <p:cNvPr id="351" name="Google Shape;351;p51"/>
          <p:cNvGrpSpPr/>
          <p:nvPr/>
        </p:nvGrpSpPr>
        <p:grpSpPr>
          <a:xfrm>
            <a:off x="5345169" y="2907637"/>
            <a:ext cx="420458" cy="383731"/>
            <a:chOff x="1958520" y="2302574"/>
            <a:chExt cx="359213" cy="327807"/>
          </a:xfrm>
        </p:grpSpPr>
        <p:sp>
          <p:nvSpPr>
            <p:cNvPr id="352" name="Google Shape;352;p51"/>
            <p:cNvSpPr/>
            <p:nvPr/>
          </p:nvSpPr>
          <p:spPr>
            <a:xfrm>
              <a:off x="1958520" y="2302574"/>
              <a:ext cx="359213" cy="327807"/>
            </a:xfrm>
            <a:custGeom>
              <a:avLst/>
              <a:gdLst/>
              <a:ahLst/>
              <a:cxnLst/>
              <a:rect l="l" t="t" r="r" b="b"/>
              <a:pathLst>
                <a:path w="11312" h="10323" extrusionOk="0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51"/>
            <p:cNvSpPr/>
            <p:nvPr/>
          </p:nvSpPr>
          <p:spPr>
            <a:xfrm>
              <a:off x="1986877" y="2331313"/>
              <a:ext cx="302117" cy="184909"/>
            </a:xfrm>
            <a:custGeom>
              <a:avLst/>
              <a:gdLst/>
              <a:ahLst/>
              <a:cxnLst/>
              <a:rect l="l" t="t" r="r" b="b"/>
              <a:pathLst>
                <a:path w="9514" h="5823" extrusionOk="0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51"/>
            <p:cNvSpPr/>
            <p:nvPr/>
          </p:nvSpPr>
          <p:spPr>
            <a:xfrm>
              <a:off x="2131521" y="2526701"/>
              <a:ext cx="11908" cy="10638"/>
            </a:xfrm>
            <a:custGeom>
              <a:avLst/>
              <a:gdLst/>
              <a:ahLst/>
              <a:cxnLst/>
              <a:rect l="l" t="t" r="r" b="b"/>
              <a:pathLst>
                <a:path w="375" h="335" extrusionOk="0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5" name="Google Shape;355;p51"/>
          <p:cNvGrpSpPr/>
          <p:nvPr/>
        </p:nvGrpSpPr>
        <p:grpSpPr>
          <a:xfrm>
            <a:off x="5330852" y="3818025"/>
            <a:ext cx="449098" cy="415171"/>
            <a:chOff x="7384751" y="4147984"/>
            <a:chExt cx="380012" cy="351274"/>
          </a:xfrm>
        </p:grpSpPr>
        <p:sp>
          <p:nvSpPr>
            <p:cNvPr id="356" name="Google Shape;356;p51"/>
            <p:cNvSpPr/>
            <p:nvPr/>
          </p:nvSpPr>
          <p:spPr>
            <a:xfrm>
              <a:off x="7385513" y="4225879"/>
              <a:ext cx="379250" cy="273379"/>
            </a:xfrm>
            <a:custGeom>
              <a:avLst/>
              <a:gdLst/>
              <a:ahLst/>
              <a:cxnLst/>
              <a:rect l="l" t="t" r="r" b="b"/>
              <a:pathLst>
                <a:path w="11943" h="8609" extrusionOk="0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51"/>
            <p:cNvSpPr/>
            <p:nvPr/>
          </p:nvSpPr>
          <p:spPr>
            <a:xfrm>
              <a:off x="7384751" y="4147984"/>
              <a:ext cx="380012" cy="228382"/>
            </a:xfrm>
            <a:custGeom>
              <a:avLst/>
              <a:gdLst/>
              <a:ahLst/>
              <a:cxnLst/>
              <a:rect l="l" t="t" r="r" b="b"/>
              <a:pathLst>
                <a:path w="11967" h="7192" extrusionOk="0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51"/>
            <p:cNvSpPr/>
            <p:nvPr/>
          </p:nvSpPr>
          <p:spPr>
            <a:xfrm>
              <a:off x="7507642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51"/>
            <p:cNvSpPr/>
            <p:nvPr/>
          </p:nvSpPr>
          <p:spPr>
            <a:xfrm>
              <a:off x="7573820" y="4228134"/>
              <a:ext cx="37820" cy="37852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51"/>
            <p:cNvSpPr/>
            <p:nvPr/>
          </p:nvSpPr>
          <p:spPr>
            <a:xfrm>
              <a:off x="7640728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33E2DA5C-809E-4521-9CE6-2BE65B5F6F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3292" y="1140488"/>
            <a:ext cx="2143125" cy="21907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1497D46-CA13-44F5-9E86-CFB601CDAE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4116" y="3669637"/>
            <a:ext cx="4181475" cy="666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9800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51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Category Tables DB</a:t>
            </a:r>
            <a:endParaRPr dirty="0"/>
          </a:p>
        </p:txBody>
      </p:sp>
      <p:cxnSp>
        <p:nvCxnSpPr>
          <p:cNvPr id="293" name="Google Shape;293;p51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grpSp>
        <p:nvGrpSpPr>
          <p:cNvPr id="351" name="Google Shape;351;p51"/>
          <p:cNvGrpSpPr/>
          <p:nvPr/>
        </p:nvGrpSpPr>
        <p:grpSpPr>
          <a:xfrm>
            <a:off x="5345169" y="2907637"/>
            <a:ext cx="420458" cy="383731"/>
            <a:chOff x="1958520" y="2302574"/>
            <a:chExt cx="359213" cy="327807"/>
          </a:xfrm>
        </p:grpSpPr>
        <p:sp>
          <p:nvSpPr>
            <p:cNvPr id="352" name="Google Shape;352;p51"/>
            <p:cNvSpPr/>
            <p:nvPr/>
          </p:nvSpPr>
          <p:spPr>
            <a:xfrm>
              <a:off x="1958520" y="2302574"/>
              <a:ext cx="359213" cy="327807"/>
            </a:xfrm>
            <a:custGeom>
              <a:avLst/>
              <a:gdLst/>
              <a:ahLst/>
              <a:cxnLst/>
              <a:rect l="l" t="t" r="r" b="b"/>
              <a:pathLst>
                <a:path w="11312" h="10323" extrusionOk="0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51"/>
            <p:cNvSpPr/>
            <p:nvPr/>
          </p:nvSpPr>
          <p:spPr>
            <a:xfrm>
              <a:off x="1986877" y="2331313"/>
              <a:ext cx="302117" cy="184909"/>
            </a:xfrm>
            <a:custGeom>
              <a:avLst/>
              <a:gdLst/>
              <a:ahLst/>
              <a:cxnLst/>
              <a:rect l="l" t="t" r="r" b="b"/>
              <a:pathLst>
                <a:path w="9514" h="5823" extrusionOk="0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51"/>
            <p:cNvSpPr/>
            <p:nvPr/>
          </p:nvSpPr>
          <p:spPr>
            <a:xfrm>
              <a:off x="2131521" y="2526701"/>
              <a:ext cx="11908" cy="10638"/>
            </a:xfrm>
            <a:custGeom>
              <a:avLst/>
              <a:gdLst/>
              <a:ahLst/>
              <a:cxnLst/>
              <a:rect l="l" t="t" r="r" b="b"/>
              <a:pathLst>
                <a:path w="375" h="335" extrusionOk="0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5" name="Google Shape;355;p51"/>
          <p:cNvGrpSpPr/>
          <p:nvPr/>
        </p:nvGrpSpPr>
        <p:grpSpPr>
          <a:xfrm>
            <a:off x="5330852" y="3818025"/>
            <a:ext cx="449098" cy="415171"/>
            <a:chOff x="7384751" y="4147984"/>
            <a:chExt cx="380012" cy="351274"/>
          </a:xfrm>
        </p:grpSpPr>
        <p:sp>
          <p:nvSpPr>
            <p:cNvPr id="356" name="Google Shape;356;p51"/>
            <p:cNvSpPr/>
            <p:nvPr/>
          </p:nvSpPr>
          <p:spPr>
            <a:xfrm>
              <a:off x="7385513" y="4225879"/>
              <a:ext cx="379250" cy="273379"/>
            </a:xfrm>
            <a:custGeom>
              <a:avLst/>
              <a:gdLst/>
              <a:ahLst/>
              <a:cxnLst/>
              <a:rect l="l" t="t" r="r" b="b"/>
              <a:pathLst>
                <a:path w="11943" h="8609" extrusionOk="0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51"/>
            <p:cNvSpPr/>
            <p:nvPr/>
          </p:nvSpPr>
          <p:spPr>
            <a:xfrm>
              <a:off x="7384751" y="4147984"/>
              <a:ext cx="380012" cy="228382"/>
            </a:xfrm>
            <a:custGeom>
              <a:avLst/>
              <a:gdLst/>
              <a:ahLst/>
              <a:cxnLst/>
              <a:rect l="l" t="t" r="r" b="b"/>
              <a:pathLst>
                <a:path w="11967" h="7192" extrusionOk="0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51"/>
            <p:cNvSpPr/>
            <p:nvPr/>
          </p:nvSpPr>
          <p:spPr>
            <a:xfrm>
              <a:off x="7507642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51"/>
            <p:cNvSpPr/>
            <p:nvPr/>
          </p:nvSpPr>
          <p:spPr>
            <a:xfrm>
              <a:off x="7573820" y="4228134"/>
              <a:ext cx="37820" cy="37852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51"/>
            <p:cNvSpPr/>
            <p:nvPr/>
          </p:nvSpPr>
          <p:spPr>
            <a:xfrm>
              <a:off x="7640728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843B31E0-CAF8-4F11-8F5F-8A25E5B9CC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1050" y="1298077"/>
            <a:ext cx="2143125" cy="21240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8EE1765-4739-4355-B1C8-543905E392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7562" y="3757076"/>
            <a:ext cx="4610100" cy="80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203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51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Books Tables DB</a:t>
            </a:r>
            <a:endParaRPr dirty="0"/>
          </a:p>
        </p:txBody>
      </p:sp>
      <p:cxnSp>
        <p:nvCxnSpPr>
          <p:cNvPr id="293" name="Google Shape;293;p51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grpSp>
        <p:nvGrpSpPr>
          <p:cNvPr id="351" name="Google Shape;351;p51"/>
          <p:cNvGrpSpPr/>
          <p:nvPr/>
        </p:nvGrpSpPr>
        <p:grpSpPr>
          <a:xfrm>
            <a:off x="5345169" y="2907637"/>
            <a:ext cx="420458" cy="383731"/>
            <a:chOff x="1958520" y="2302574"/>
            <a:chExt cx="359213" cy="327807"/>
          </a:xfrm>
        </p:grpSpPr>
        <p:sp>
          <p:nvSpPr>
            <p:cNvPr id="352" name="Google Shape;352;p51"/>
            <p:cNvSpPr/>
            <p:nvPr/>
          </p:nvSpPr>
          <p:spPr>
            <a:xfrm>
              <a:off x="1958520" y="2302574"/>
              <a:ext cx="359213" cy="327807"/>
            </a:xfrm>
            <a:custGeom>
              <a:avLst/>
              <a:gdLst/>
              <a:ahLst/>
              <a:cxnLst/>
              <a:rect l="l" t="t" r="r" b="b"/>
              <a:pathLst>
                <a:path w="11312" h="10323" extrusionOk="0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51"/>
            <p:cNvSpPr/>
            <p:nvPr/>
          </p:nvSpPr>
          <p:spPr>
            <a:xfrm>
              <a:off x="1986877" y="2331313"/>
              <a:ext cx="302117" cy="184909"/>
            </a:xfrm>
            <a:custGeom>
              <a:avLst/>
              <a:gdLst/>
              <a:ahLst/>
              <a:cxnLst/>
              <a:rect l="l" t="t" r="r" b="b"/>
              <a:pathLst>
                <a:path w="9514" h="5823" extrusionOk="0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51"/>
            <p:cNvSpPr/>
            <p:nvPr/>
          </p:nvSpPr>
          <p:spPr>
            <a:xfrm>
              <a:off x="2131521" y="2526701"/>
              <a:ext cx="11908" cy="10638"/>
            </a:xfrm>
            <a:custGeom>
              <a:avLst/>
              <a:gdLst/>
              <a:ahLst/>
              <a:cxnLst/>
              <a:rect l="l" t="t" r="r" b="b"/>
              <a:pathLst>
                <a:path w="375" h="335" extrusionOk="0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5" name="Google Shape;355;p51"/>
          <p:cNvGrpSpPr/>
          <p:nvPr/>
        </p:nvGrpSpPr>
        <p:grpSpPr>
          <a:xfrm>
            <a:off x="5330852" y="3818025"/>
            <a:ext cx="449098" cy="415171"/>
            <a:chOff x="7384751" y="4147984"/>
            <a:chExt cx="380012" cy="351274"/>
          </a:xfrm>
        </p:grpSpPr>
        <p:sp>
          <p:nvSpPr>
            <p:cNvPr id="356" name="Google Shape;356;p51"/>
            <p:cNvSpPr/>
            <p:nvPr/>
          </p:nvSpPr>
          <p:spPr>
            <a:xfrm>
              <a:off x="7385513" y="4225879"/>
              <a:ext cx="379250" cy="273379"/>
            </a:xfrm>
            <a:custGeom>
              <a:avLst/>
              <a:gdLst/>
              <a:ahLst/>
              <a:cxnLst/>
              <a:rect l="l" t="t" r="r" b="b"/>
              <a:pathLst>
                <a:path w="11943" h="8609" extrusionOk="0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51"/>
            <p:cNvSpPr/>
            <p:nvPr/>
          </p:nvSpPr>
          <p:spPr>
            <a:xfrm>
              <a:off x="7384751" y="4147984"/>
              <a:ext cx="380012" cy="228382"/>
            </a:xfrm>
            <a:custGeom>
              <a:avLst/>
              <a:gdLst/>
              <a:ahLst/>
              <a:cxnLst/>
              <a:rect l="l" t="t" r="r" b="b"/>
              <a:pathLst>
                <a:path w="11967" h="7192" extrusionOk="0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51"/>
            <p:cNvSpPr/>
            <p:nvPr/>
          </p:nvSpPr>
          <p:spPr>
            <a:xfrm>
              <a:off x="7507642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51"/>
            <p:cNvSpPr/>
            <p:nvPr/>
          </p:nvSpPr>
          <p:spPr>
            <a:xfrm>
              <a:off x="7573820" y="4228134"/>
              <a:ext cx="37820" cy="37852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51"/>
            <p:cNvSpPr/>
            <p:nvPr/>
          </p:nvSpPr>
          <p:spPr>
            <a:xfrm>
              <a:off x="7640728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BD7C98F1-FEB9-48CC-8C4F-89F43B6DEE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4933" y="992471"/>
            <a:ext cx="2124075" cy="25622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FDDF80B-BD65-4765-8FBA-9FBD33E4FC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1867" y="3845125"/>
            <a:ext cx="7060265" cy="915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7332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51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Database diagram</a:t>
            </a:r>
            <a:endParaRPr dirty="0"/>
          </a:p>
        </p:txBody>
      </p:sp>
      <p:cxnSp>
        <p:nvCxnSpPr>
          <p:cNvPr id="293" name="Google Shape;293;p51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grpSp>
        <p:nvGrpSpPr>
          <p:cNvPr id="351" name="Google Shape;351;p51"/>
          <p:cNvGrpSpPr/>
          <p:nvPr/>
        </p:nvGrpSpPr>
        <p:grpSpPr>
          <a:xfrm>
            <a:off x="5345169" y="2907637"/>
            <a:ext cx="420458" cy="383731"/>
            <a:chOff x="1958520" y="2302574"/>
            <a:chExt cx="359213" cy="327807"/>
          </a:xfrm>
        </p:grpSpPr>
        <p:sp>
          <p:nvSpPr>
            <p:cNvPr id="352" name="Google Shape;352;p51"/>
            <p:cNvSpPr/>
            <p:nvPr/>
          </p:nvSpPr>
          <p:spPr>
            <a:xfrm>
              <a:off x="1958520" y="2302574"/>
              <a:ext cx="359213" cy="327807"/>
            </a:xfrm>
            <a:custGeom>
              <a:avLst/>
              <a:gdLst/>
              <a:ahLst/>
              <a:cxnLst/>
              <a:rect l="l" t="t" r="r" b="b"/>
              <a:pathLst>
                <a:path w="11312" h="10323" extrusionOk="0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51"/>
            <p:cNvSpPr/>
            <p:nvPr/>
          </p:nvSpPr>
          <p:spPr>
            <a:xfrm>
              <a:off x="1986877" y="2331313"/>
              <a:ext cx="302117" cy="184909"/>
            </a:xfrm>
            <a:custGeom>
              <a:avLst/>
              <a:gdLst/>
              <a:ahLst/>
              <a:cxnLst/>
              <a:rect l="l" t="t" r="r" b="b"/>
              <a:pathLst>
                <a:path w="9514" h="5823" extrusionOk="0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51"/>
            <p:cNvSpPr/>
            <p:nvPr/>
          </p:nvSpPr>
          <p:spPr>
            <a:xfrm>
              <a:off x="2131521" y="2526701"/>
              <a:ext cx="11908" cy="10638"/>
            </a:xfrm>
            <a:custGeom>
              <a:avLst/>
              <a:gdLst/>
              <a:ahLst/>
              <a:cxnLst/>
              <a:rect l="l" t="t" r="r" b="b"/>
              <a:pathLst>
                <a:path w="375" h="335" extrusionOk="0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5" name="Google Shape;355;p51"/>
          <p:cNvGrpSpPr/>
          <p:nvPr/>
        </p:nvGrpSpPr>
        <p:grpSpPr>
          <a:xfrm>
            <a:off x="5330852" y="3818025"/>
            <a:ext cx="449098" cy="415171"/>
            <a:chOff x="7384751" y="4147984"/>
            <a:chExt cx="380012" cy="351274"/>
          </a:xfrm>
        </p:grpSpPr>
        <p:sp>
          <p:nvSpPr>
            <p:cNvPr id="356" name="Google Shape;356;p51"/>
            <p:cNvSpPr/>
            <p:nvPr/>
          </p:nvSpPr>
          <p:spPr>
            <a:xfrm>
              <a:off x="7385513" y="4225879"/>
              <a:ext cx="379250" cy="273379"/>
            </a:xfrm>
            <a:custGeom>
              <a:avLst/>
              <a:gdLst/>
              <a:ahLst/>
              <a:cxnLst/>
              <a:rect l="l" t="t" r="r" b="b"/>
              <a:pathLst>
                <a:path w="11943" h="8609" extrusionOk="0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51"/>
            <p:cNvSpPr/>
            <p:nvPr/>
          </p:nvSpPr>
          <p:spPr>
            <a:xfrm>
              <a:off x="7384751" y="4147984"/>
              <a:ext cx="380012" cy="228382"/>
            </a:xfrm>
            <a:custGeom>
              <a:avLst/>
              <a:gdLst/>
              <a:ahLst/>
              <a:cxnLst/>
              <a:rect l="l" t="t" r="r" b="b"/>
              <a:pathLst>
                <a:path w="11967" h="7192" extrusionOk="0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51"/>
            <p:cNvSpPr/>
            <p:nvPr/>
          </p:nvSpPr>
          <p:spPr>
            <a:xfrm>
              <a:off x="7507642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51"/>
            <p:cNvSpPr/>
            <p:nvPr/>
          </p:nvSpPr>
          <p:spPr>
            <a:xfrm>
              <a:off x="7573820" y="4228134"/>
              <a:ext cx="37820" cy="37852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51"/>
            <p:cNvSpPr/>
            <p:nvPr/>
          </p:nvSpPr>
          <p:spPr>
            <a:xfrm>
              <a:off x="7640728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DC720C10-450E-4320-A51F-C2B85E4EF3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4844" y="928891"/>
            <a:ext cx="4559356" cy="3957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7473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50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Security</a:t>
            </a:r>
            <a:endParaRPr dirty="0"/>
          </a:p>
        </p:txBody>
      </p:sp>
      <p:cxnSp>
        <p:nvCxnSpPr>
          <p:cNvPr id="281" name="Google Shape;281;p50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82" name="Google Shape;282;p50"/>
          <p:cNvSpPr txBox="1">
            <a:spLocks noGrp="1"/>
          </p:cNvSpPr>
          <p:nvPr>
            <p:ph type="body" idx="4294967295"/>
          </p:nvPr>
        </p:nvSpPr>
        <p:spPr>
          <a:xfrm>
            <a:off x="2620494" y="4542799"/>
            <a:ext cx="4156500" cy="5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 algn="l">
              <a:buNone/>
            </a:pPr>
            <a:r>
              <a:rPr lang="en-US" sz="1600" b="1" i="0" u="none" strike="noStrike" dirty="0">
                <a:solidFill>
                  <a:schemeClr val="accent1"/>
                </a:solidFill>
                <a:effectLst/>
                <a:latin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Password Encryption using MD5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E865ABB-AC97-40BF-BD8E-7520268240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8159" y="940023"/>
            <a:ext cx="6538304" cy="3602776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1" name="Google Shape;281;p50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207F971E-35AA-4EED-85F1-920A4A0347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4879" y="289825"/>
            <a:ext cx="6767726" cy="4656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7505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52"/>
          <p:cNvSpPr txBox="1">
            <a:spLocks noGrp="1"/>
          </p:cNvSpPr>
          <p:nvPr>
            <p:ph type="title"/>
          </p:nvPr>
        </p:nvSpPr>
        <p:spPr>
          <a:xfrm>
            <a:off x="938499" y="445025"/>
            <a:ext cx="5155495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Singleton</a:t>
            </a:r>
            <a:endParaRPr dirty="0"/>
          </a:p>
        </p:txBody>
      </p:sp>
      <p:cxnSp>
        <p:nvCxnSpPr>
          <p:cNvPr id="366" name="Google Shape;366;p52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F1A5B55C-7386-4F1B-A527-EF8FF3062C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0749" y="998621"/>
            <a:ext cx="4522502" cy="3862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2135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52"/>
          <p:cNvSpPr txBox="1">
            <a:spLocks noGrp="1"/>
          </p:cNvSpPr>
          <p:nvPr>
            <p:ph type="title"/>
          </p:nvPr>
        </p:nvSpPr>
        <p:spPr>
          <a:xfrm>
            <a:off x="938499" y="445025"/>
            <a:ext cx="5155495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Core database</a:t>
            </a:r>
            <a:endParaRPr dirty="0"/>
          </a:p>
        </p:txBody>
      </p:sp>
      <p:cxnSp>
        <p:nvCxnSpPr>
          <p:cNvPr id="366" name="Google Shape;366;p52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781772D0-BE7B-4B14-9FCD-1F68B37A2E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2526" y="1136984"/>
            <a:ext cx="7218947" cy="332071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9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CONTENTS</a:t>
            </a:r>
            <a:endParaRPr dirty="0"/>
          </a:p>
        </p:txBody>
      </p:sp>
      <p:sp>
        <p:nvSpPr>
          <p:cNvPr id="171" name="Google Shape;171;p39"/>
          <p:cNvSpPr txBox="1">
            <a:spLocks noGrp="1"/>
          </p:cNvSpPr>
          <p:nvPr>
            <p:ph type="body" idx="1"/>
          </p:nvPr>
        </p:nvSpPr>
        <p:spPr>
          <a:xfrm>
            <a:off x="938500" y="1246025"/>
            <a:ext cx="7172100" cy="30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r>
              <a:rPr lang="en-US" sz="2000" b="1" dirty="0"/>
              <a:t>Introduction</a:t>
            </a:r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endParaRPr sz="2000" b="1" dirty="0"/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r>
              <a:rPr lang="en-US" sz="2000" b="1" dirty="0"/>
              <a:t>Methods</a:t>
            </a:r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endParaRPr lang="en-US" sz="2000" b="1" dirty="0"/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r>
              <a:rPr lang="en-US" sz="2000" b="1" dirty="0"/>
              <a:t>Demo</a:t>
            </a:r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endParaRPr sz="2000" b="1" dirty="0"/>
          </a:p>
        </p:txBody>
      </p:sp>
      <p:cxnSp>
        <p:nvCxnSpPr>
          <p:cNvPr id="172" name="Google Shape;172;p39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6" name="Google Shape;366;p52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465AC70B-71FD-4C1D-9A0D-60D073558B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200" y="3165837"/>
            <a:ext cx="6980817" cy="138960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9BCAE22-B0CC-45B9-9919-913CFEBF85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6200" y="605474"/>
            <a:ext cx="6980817" cy="2368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0472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1" name="Google Shape;281;p50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B4C8FBE0-1DA2-4B37-9621-2BE8D1C834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3892" y="414022"/>
            <a:ext cx="4747771" cy="4567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2737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1" name="Google Shape;281;p50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47F9BDC2-48C4-48A2-82CC-2B2FB60807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692" y="288224"/>
            <a:ext cx="4169521" cy="456705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59C2152-B98A-446F-8AC5-1498A38CB5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8708" y="288224"/>
            <a:ext cx="4321098" cy="4567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8807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B138A43-92AB-42FA-9CF1-5662FBF8A8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986" y="465584"/>
            <a:ext cx="8426027" cy="4212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4935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F90A8DE-D437-490E-9C9B-0169B81519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0600" y="357939"/>
            <a:ext cx="5462800" cy="4427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1027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3"/>
          <p:cNvSpPr txBox="1">
            <a:spLocks noGrp="1"/>
          </p:cNvSpPr>
          <p:nvPr>
            <p:ph type="title"/>
          </p:nvPr>
        </p:nvSpPr>
        <p:spPr>
          <a:xfrm>
            <a:off x="3672432" y="3454476"/>
            <a:ext cx="3220615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</a:t>
            </a:r>
            <a:endParaRPr dirty="0"/>
          </a:p>
        </p:txBody>
      </p:sp>
      <p:sp>
        <p:nvSpPr>
          <p:cNvPr id="207" name="Google Shape;207;p43"/>
          <p:cNvSpPr txBox="1">
            <a:spLocks noGrp="1"/>
          </p:cNvSpPr>
          <p:nvPr>
            <p:ph type="title" idx="2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cxnSp>
        <p:nvCxnSpPr>
          <p:cNvPr id="209" name="Google Shape;209;p43"/>
          <p:cNvCxnSpPr/>
          <p:nvPr/>
        </p:nvCxnSpPr>
        <p:spPr>
          <a:xfrm>
            <a:off x="3610750" y="3253297"/>
            <a:ext cx="0" cy="999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12852544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9"/>
          <p:cNvSpPr txBox="1">
            <a:spLocks noGrp="1"/>
          </p:cNvSpPr>
          <p:nvPr>
            <p:ph type="ctrTitle"/>
          </p:nvPr>
        </p:nvSpPr>
        <p:spPr>
          <a:xfrm>
            <a:off x="1273500" y="1369000"/>
            <a:ext cx="6597000" cy="98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Thanks for your attention!</a:t>
            </a:r>
            <a:endParaRPr sz="3600" dirty="0"/>
          </a:p>
        </p:txBody>
      </p:sp>
      <p:sp>
        <p:nvSpPr>
          <p:cNvPr id="274" name="Google Shape;274;p49"/>
          <p:cNvSpPr txBox="1">
            <a:spLocks noGrp="1"/>
          </p:cNvSpPr>
          <p:nvPr>
            <p:ph type="subTitle" idx="1"/>
          </p:nvPr>
        </p:nvSpPr>
        <p:spPr>
          <a:xfrm>
            <a:off x="2481900" y="2519525"/>
            <a:ext cx="418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C#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SE1402</a:t>
            </a:r>
          </a:p>
        </p:txBody>
      </p:sp>
      <p:cxnSp>
        <p:nvCxnSpPr>
          <p:cNvPr id="275" name="Google Shape;275;p49"/>
          <p:cNvCxnSpPr/>
          <p:nvPr/>
        </p:nvCxnSpPr>
        <p:spPr>
          <a:xfrm>
            <a:off x="3190500" y="235427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3"/>
          <p:cNvSpPr txBox="1">
            <a:spLocks noGrp="1"/>
          </p:cNvSpPr>
          <p:nvPr>
            <p:ph type="title"/>
          </p:nvPr>
        </p:nvSpPr>
        <p:spPr>
          <a:xfrm>
            <a:off x="3672432" y="3454476"/>
            <a:ext cx="3220615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207" name="Google Shape;207;p43"/>
          <p:cNvSpPr txBox="1">
            <a:spLocks noGrp="1"/>
          </p:cNvSpPr>
          <p:nvPr>
            <p:ph type="title" idx="2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cxnSp>
        <p:nvCxnSpPr>
          <p:cNvPr id="209" name="Google Shape;209;p43"/>
          <p:cNvCxnSpPr/>
          <p:nvPr/>
        </p:nvCxnSpPr>
        <p:spPr>
          <a:xfrm>
            <a:off x="3610750" y="3253297"/>
            <a:ext cx="0" cy="999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4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IT frameworks 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-US" dirty="0"/>
              <a:t>Using C# programming language (</a:t>
            </a:r>
            <a:r>
              <a:rPr lang="en-US" dirty="0" err="1"/>
              <a:t>Winform</a:t>
            </a:r>
            <a:r>
              <a:rPr lang="en-US" dirty="0"/>
              <a:t>)</a:t>
            </a:r>
          </a:p>
          <a:p>
            <a:pPr algn="just" fontAlgn="base"/>
            <a:r>
              <a:rPr lang="en-US" b="0" i="0" dirty="0">
                <a:effectLst/>
                <a:latin typeface="Montserrat" panose="020B0604020202020204" charset="0"/>
              </a:rPr>
              <a:t>MVC design </a:t>
            </a:r>
            <a:r>
              <a:rPr lang="en-US" dirty="0">
                <a:latin typeface="Montserrat" panose="020B0604020202020204" charset="0"/>
              </a:rPr>
              <a:t>p</a:t>
            </a:r>
            <a:r>
              <a:rPr lang="en-US" b="0" i="0" dirty="0">
                <a:effectLst/>
                <a:latin typeface="Montserrat" panose="020B0604020202020204" charset="0"/>
              </a:rPr>
              <a:t>attern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/>
              <a:t>Microsoft </a:t>
            </a:r>
            <a:r>
              <a:rPr lang="en-US" dirty="0" err="1"/>
              <a:t>sql</a:t>
            </a:r>
            <a:r>
              <a:rPr lang="en-US" dirty="0"/>
              <a:t> server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 err="1"/>
              <a:t>EntityFramework</a:t>
            </a:r>
            <a:endParaRPr lang="en-US" dirty="0"/>
          </a:p>
        </p:txBody>
      </p:sp>
      <p:cxnSp>
        <p:nvCxnSpPr>
          <p:cNvPr id="216" name="Google Shape;216;p4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3"/>
          <p:cNvSpPr txBox="1">
            <a:spLocks noGrp="1"/>
          </p:cNvSpPr>
          <p:nvPr>
            <p:ph type="title"/>
          </p:nvPr>
        </p:nvSpPr>
        <p:spPr>
          <a:xfrm>
            <a:off x="3610750" y="3453847"/>
            <a:ext cx="3220615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Methods</a:t>
            </a:r>
            <a:endParaRPr dirty="0"/>
          </a:p>
        </p:txBody>
      </p:sp>
      <p:sp>
        <p:nvSpPr>
          <p:cNvPr id="207" name="Google Shape;207;p43"/>
          <p:cNvSpPr txBox="1">
            <a:spLocks noGrp="1"/>
          </p:cNvSpPr>
          <p:nvPr>
            <p:ph type="title" idx="2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cxnSp>
        <p:nvCxnSpPr>
          <p:cNvPr id="209" name="Google Shape;209;p43"/>
          <p:cNvCxnSpPr/>
          <p:nvPr/>
        </p:nvCxnSpPr>
        <p:spPr>
          <a:xfrm>
            <a:off x="3610750" y="3253297"/>
            <a:ext cx="0" cy="999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39011404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6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GUI</a:t>
            </a:r>
            <a:endParaRPr dirty="0"/>
          </a:p>
        </p:txBody>
      </p:sp>
      <p:cxnSp>
        <p:nvCxnSpPr>
          <p:cNvPr id="234" name="Google Shape;234;p46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35" name="Google Shape;235;p46"/>
          <p:cNvSpPr txBox="1">
            <a:spLocks noGrp="1"/>
          </p:cNvSpPr>
          <p:nvPr>
            <p:ph type="title"/>
          </p:nvPr>
        </p:nvSpPr>
        <p:spPr>
          <a:xfrm>
            <a:off x="2755700" y="263628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Signup</a:t>
            </a:r>
            <a:endParaRPr dirty="0"/>
          </a:p>
        </p:txBody>
      </p:sp>
      <p:sp>
        <p:nvSpPr>
          <p:cNvPr id="236" name="Google Shape;236;p46"/>
          <p:cNvSpPr txBox="1">
            <a:spLocks noGrp="1"/>
          </p:cNvSpPr>
          <p:nvPr>
            <p:ph type="subTitle" idx="1"/>
          </p:nvPr>
        </p:nvSpPr>
        <p:spPr>
          <a:xfrm>
            <a:off x="2755700" y="332118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Sign up account</a:t>
            </a:r>
            <a:endParaRPr dirty="0"/>
          </a:p>
        </p:txBody>
      </p:sp>
      <p:sp>
        <p:nvSpPr>
          <p:cNvPr id="237" name="Google Shape;237;p46"/>
          <p:cNvSpPr txBox="1">
            <a:spLocks noGrp="1"/>
          </p:cNvSpPr>
          <p:nvPr>
            <p:ph type="title" idx="2"/>
          </p:nvPr>
        </p:nvSpPr>
        <p:spPr>
          <a:xfrm>
            <a:off x="4807233" y="263628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Admin Form</a:t>
            </a:r>
            <a:endParaRPr dirty="0"/>
          </a:p>
        </p:txBody>
      </p:sp>
      <p:sp>
        <p:nvSpPr>
          <p:cNvPr id="238" name="Google Shape;238;p46"/>
          <p:cNvSpPr txBox="1">
            <a:spLocks noGrp="1"/>
          </p:cNvSpPr>
          <p:nvPr>
            <p:ph type="subTitle" idx="3"/>
          </p:nvPr>
        </p:nvSpPr>
        <p:spPr>
          <a:xfrm>
            <a:off x="4807233" y="332118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 management</a:t>
            </a:r>
            <a:endParaRPr dirty="0"/>
          </a:p>
        </p:txBody>
      </p:sp>
      <p:sp>
        <p:nvSpPr>
          <p:cNvPr id="239" name="Google Shape;239;p46"/>
          <p:cNvSpPr txBox="1">
            <a:spLocks noGrp="1"/>
          </p:cNvSpPr>
          <p:nvPr>
            <p:ph type="title" idx="5"/>
          </p:nvPr>
        </p:nvSpPr>
        <p:spPr>
          <a:xfrm>
            <a:off x="654254" y="263628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Login</a:t>
            </a:r>
            <a:endParaRPr dirty="0"/>
          </a:p>
        </p:txBody>
      </p:sp>
      <p:sp>
        <p:nvSpPr>
          <p:cNvPr id="240" name="Google Shape;240;p46"/>
          <p:cNvSpPr txBox="1">
            <a:spLocks noGrp="1"/>
          </p:cNvSpPr>
          <p:nvPr>
            <p:ph type="subTitle" idx="6"/>
          </p:nvPr>
        </p:nvSpPr>
        <p:spPr>
          <a:xfrm>
            <a:off x="654254" y="332118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User login</a:t>
            </a:r>
            <a:endParaRPr dirty="0"/>
          </a:p>
        </p:txBody>
      </p:sp>
      <p:cxnSp>
        <p:nvCxnSpPr>
          <p:cNvPr id="241" name="Google Shape;241;p46"/>
          <p:cNvCxnSpPr/>
          <p:nvPr/>
        </p:nvCxnSpPr>
        <p:spPr>
          <a:xfrm>
            <a:off x="3653300" y="3257208"/>
            <a:ext cx="27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242" name="Google Shape;242;p46"/>
          <p:cNvCxnSpPr/>
          <p:nvPr/>
        </p:nvCxnSpPr>
        <p:spPr>
          <a:xfrm>
            <a:off x="5704830" y="3257208"/>
            <a:ext cx="27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243" name="Google Shape;243;p46"/>
          <p:cNvCxnSpPr/>
          <p:nvPr/>
        </p:nvCxnSpPr>
        <p:spPr>
          <a:xfrm>
            <a:off x="1551857" y="3257208"/>
            <a:ext cx="27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44" name="Google Shape;244;p46"/>
          <p:cNvSpPr/>
          <p:nvPr/>
        </p:nvSpPr>
        <p:spPr>
          <a:xfrm>
            <a:off x="1345457" y="1755460"/>
            <a:ext cx="684600" cy="684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46"/>
          <p:cNvSpPr/>
          <p:nvPr/>
        </p:nvSpPr>
        <p:spPr>
          <a:xfrm>
            <a:off x="3446900" y="1755452"/>
            <a:ext cx="684600" cy="684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6" name="Google Shape;246;p46"/>
          <p:cNvSpPr/>
          <p:nvPr/>
        </p:nvSpPr>
        <p:spPr>
          <a:xfrm>
            <a:off x="5498430" y="1755460"/>
            <a:ext cx="684600" cy="684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" name="Google Shape;237;p46">
            <a:extLst>
              <a:ext uri="{FF2B5EF4-FFF2-40B4-BE49-F238E27FC236}">
                <a16:creationId xmlns:a16="http://schemas.microsoft.com/office/drawing/2014/main" id="{9D4F1224-8029-46E1-B5EC-F33B986E64FB}"/>
              </a:ext>
            </a:extLst>
          </p:cNvPr>
          <p:cNvSpPr txBox="1">
            <a:spLocks/>
          </p:cNvSpPr>
          <p:nvPr/>
        </p:nvSpPr>
        <p:spPr>
          <a:xfrm>
            <a:off x="6930446" y="263628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/>
              <a:t>User From</a:t>
            </a:r>
          </a:p>
        </p:txBody>
      </p:sp>
      <p:cxnSp>
        <p:nvCxnSpPr>
          <p:cNvPr id="25" name="Google Shape;242;p46">
            <a:extLst>
              <a:ext uri="{FF2B5EF4-FFF2-40B4-BE49-F238E27FC236}">
                <a16:creationId xmlns:a16="http://schemas.microsoft.com/office/drawing/2014/main" id="{73EC91E2-D434-4EA2-A411-19E6F19F1176}"/>
              </a:ext>
            </a:extLst>
          </p:cNvPr>
          <p:cNvCxnSpPr/>
          <p:nvPr/>
        </p:nvCxnSpPr>
        <p:spPr>
          <a:xfrm>
            <a:off x="7828046" y="3255864"/>
            <a:ext cx="27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6" name="Google Shape;238;p46">
            <a:extLst>
              <a:ext uri="{FF2B5EF4-FFF2-40B4-BE49-F238E27FC236}">
                <a16:creationId xmlns:a16="http://schemas.microsoft.com/office/drawing/2014/main" id="{71CD88CB-6F9D-47EC-A6A6-9833528F7057}"/>
              </a:ext>
            </a:extLst>
          </p:cNvPr>
          <p:cNvSpPr txBox="1">
            <a:spLocks/>
          </p:cNvSpPr>
          <p:nvPr/>
        </p:nvSpPr>
        <p:spPr>
          <a:xfrm>
            <a:off x="6930446" y="332118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dirty="0"/>
              <a:t>Listen to e-book, read book, search book</a:t>
            </a:r>
          </a:p>
        </p:txBody>
      </p:sp>
      <p:sp>
        <p:nvSpPr>
          <p:cNvPr id="2" name="Google Shape;246;p46">
            <a:extLst>
              <a:ext uri="{FF2B5EF4-FFF2-40B4-BE49-F238E27FC236}">
                <a16:creationId xmlns:a16="http://schemas.microsoft.com/office/drawing/2014/main" id="{DF24BA96-4244-46B4-B8A4-853B7140720D}"/>
              </a:ext>
            </a:extLst>
          </p:cNvPr>
          <p:cNvSpPr/>
          <p:nvPr/>
        </p:nvSpPr>
        <p:spPr>
          <a:xfrm>
            <a:off x="7580681" y="1759361"/>
            <a:ext cx="684600" cy="684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45" name="Google Shape;14052;p85">
            <a:extLst>
              <a:ext uri="{FF2B5EF4-FFF2-40B4-BE49-F238E27FC236}">
                <a16:creationId xmlns:a16="http://schemas.microsoft.com/office/drawing/2014/main" id="{FC8FA008-6B6D-4C60-979A-EBF7512B99EA}"/>
              </a:ext>
            </a:extLst>
          </p:cNvPr>
          <p:cNvGrpSpPr/>
          <p:nvPr/>
        </p:nvGrpSpPr>
        <p:grpSpPr>
          <a:xfrm>
            <a:off x="1520614" y="1930422"/>
            <a:ext cx="334279" cy="334661"/>
            <a:chOff x="3725461" y="2444712"/>
            <a:chExt cx="334279" cy="334661"/>
          </a:xfrm>
          <a:solidFill>
            <a:schemeClr val="tx1"/>
          </a:solidFill>
        </p:grpSpPr>
        <p:sp>
          <p:nvSpPr>
            <p:cNvPr id="46" name="Google Shape;14053;p85">
              <a:extLst>
                <a:ext uri="{FF2B5EF4-FFF2-40B4-BE49-F238E27FC236}">
                  <a16:creationId xmlns:a16="http://schemas.microsoft.com/office/drawing/2014/main" id="{B639A8B2-75B4-40CE-A721-51F1740E3755}"/>
                </a:ext>
              </a:extLst>
            </p:cNvPr>
            <p:cNvSpPr/>
            <p:nvPr/>
          </p:nvSpPr>
          <p:spPr>
            <a:xfrm>
              <a:off x="3939200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4054;p85">
              <a:extLst>
                <a:ext uri="{FF2B5EF4-FFF2-40B4-BE49-F238E27FC236}">
                  <a16:creationId xmlns:a16="http://schemas.microsoft.com/office/drawing/2014/main" id="{BD3CEAA5-80E9-410D-991A-FF430B9DC40F}"/>
                </a:ext>
              </a:extLst>
            </p:cNvPr>
            <p:cNvSpPr/>
            <p:nvPr/>
          </p:nvSpPr>
          <p:spPr>
            <a:xfrm>
              <a:off x="3941078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775" y="0"/>
                  </a:moveTo>
                  <a:cubicBezTo>
                    <a:pt x="549" y="0"/>
                    <a:pt x="311" y="60"/>
                    <a:pt x="120" y="167"/>
                  </a:cubicBezTo>
                  <a:cubicBezTo>
                    <a:pt x="37" y="203"/>
                    <a:pt x="1" y="310"/>
                    <a:pt x="37" y="381"/>
                  </a:cubicBezTo>
                  <a:cubicBezTo>
                    <a:pt x="72" y="443"/>
                    <a:pt x="140" y="479"/>
                    <a:pt x="201" y="479"/>
                  </a:cubicBezTo>
                  <a:cubicBezTo>
                    <a:pt x="223" y="479"/>
                    <a:pt x="244" y="474"/>
                    <a:pt x="263" y="465"/>
                  </a:cubicBezTo>
                  <a:cubicBezTo>
                    <a:pt x="418" y="381"/>
                    <a:pt x="596" y="346"/>
                    <a:pt x="751" y="346"/>
                  </a:cubicBezTo>
                  <a:cubicBezTo>
                    <a:pt x="1275" y="346"/>
                    <a:pt x="1704" y="727"/>
                    <a:pt x="1799" y="1215"/>
                  </a:cubicBezTo>
                  <a:lnTo>
                    <a:pt x="751" y="1215"/>
                  </a:lnTo>
                  <a:cubicBezTo>
                    <a:pt x="668" y="1215"/>
                    <a:pt x="584" y="1298"/>
                    <a:pt x="584" y="1382"/>
                  </a:cubicBezTo>
                  <a:cubicBezTo>
                    <a:pt x="584" y="1477"/>
                    <a:pt x="668" y="1548"/>
                    <a:pt x="751" y="1548"/>
                  </a:cubicBezTo>
                  <a:lnTo>
                    <a:pt x="1977" y="1548"/>
                  </a:lnTo>
                  <a:cubicBezTo>
                    <a:pt x="2061" y="1548"/>
                    <a:pt x="2144" y="1477"/>
                    <a:pt x="2144" y="1382"/>
                  </a:cubicBezTo>
                  <a:cubicBezTo>
                    <a:pt x="2156" y="620"/>
                    <a:pt x="1525" y="0"/>
                    <a:pt x="7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4055;p85">
              <a:extLst>
                <a:ext uri="{FF2B5EF4-FFF2-40B4-BE49-F238E27FC236}">
                  <a16:creationId xmlns:a16="http://schemas.microsoft.com/office/drawing/2014/main" id="{17D90058-C3C2-4100-B8B1-036ADC4AEC8F}"/>
                </a:ext>
              </a:extLst>
            </p:cNvPr>
            <p:cNvSpPr/>
            <p:nvPr/>
          </p:nvSpPr>
          <p:spPr>
            <a:xfrm>
              <a:off x="3775116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81" y="0"/>
                  </a:moveTo>
                  <a:cubicBezTo>
                    <a:pt x="631" y="0"/>
                    <a:pt x="0" y="620"/>
                    <a:pt x="0" y="1382"/>
                  </a:cubicBezTo>
                  <a:cubicBezTo>
                    <a:pt x="0" y="1477"/>
                    <a:pt x="71" y="1548"/>
                    <a:pt x="167" y="1548"/>
                  </a:cubicBezTo>
                  <a:lnTo>
                    <a:pt x="1405" y="1548"/>
                  </a:lnTo>
                  <a:cubicBezTo>
                    <a:pt x="1488" y="1548"/>
                    <a:pt x="1560" y="1477"/>
                    <a:pt x="1560" y="1382"/>
                  </a:cubicBezTo>
                  <a:cubicBezTo>
                    <a:pt x="1560" y="1298"/>
                    <a:pt x="1500" y="1215"/>
                    <a:pt x="1417" y="1215"/>
                  </a:cubicBezTo>
                  <a:lnTo>
                    <a:pt x="357" y="1215"/>
                  </a:lnTo>
                  <a:cubicBezTo>
                    <a:pt x="429" y="715"/>
                    <a:pt x="881" y="346"/>
                    <a:pt x="1405" y="346"/>
                  </a:cubicBezTo>
                  <a:cubicBezTo>
                    <a:pt x="1584" y="346"/>
                    <a:pt x="1738" y="381"/>
                    <a:pt x="1893" y="465"/>
                  </a:cubicBezTo>
                  <a:cubicBezTo>
                    <a:pt x="1914" y="475"/>
                    <a:pt x="1938" y="481"/>
                    <a:pt x="1962" y="481"/>
                  </a:cubicBezTo>
                  <a:cubicBezTo>
                    <a:pt x="2022" y="481"/>
                    <a:pt x="2086" y="449"/>
                    <a:pt x="2119" y="381"/>
                  </a:cubicBezTo>
                  <a:cubicBezTo>
                    <a:pt x="2155" y="310"/>
                    <a:pt x="2131" y="203"/>
                    <a:pt x="2036" y="167"/>
                  </a:cubicBezTo>
                  <a:cubicBezTo>
                    <a:pt x="1846" y="60"/>
                    <a:pt x="1607" y="0"/>
                    <a:pt x="13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4056;p85">
              <a:extLst>
                <a:ext uri="{FF2B5EF4-FFF2-40B4-BE49-F238E27FC236}">
                  <a16:creationId xmlns:a16="http://schemas.microsoft.com/office/drawing/2014/main" id="{002DAAD8-7055-4F6F-9B00-4952DB8F1FBD}"/>
                </a:ext>
              </a:extLst>
            </p:cNvPr>
            <p:cNvSpPr/>
            <p:nvPr/>
          </p:nvSpPr>
          <p:spPr>
            <a:xfrm>
              <a:off x="3793291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60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1" y="369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4057;p85">
              <a:extLst>
                <a:ext uri="{FF2B5EF4-FFF2-40B4-BE49-F238E27FC236}">
                  <a16:creationId xmlns:a16="http://schemas.microsoft.com/office/drawing/2014/main" id="{44E3DA3C-69E2-4E98-B0F2-0AC4B414C7F8}"/>
                </a:ext>
              </a:extLst>
            </p:cNvPr>
            <p:cNvSpPr/>
            <p:nvPr/>
          </p:nvSpPr>
          <p:spPr>
            <a:xfrm>
              <a:off x="3858097" y="2540584"/>
              <a:ext cx="69007" cy="69007"/>
            </a:xfrm>
            <a:custGeom>
              <a:avLst/>
              <a:gdLst/>
              <a:ahLst/>
              <a:cxnLst/>
              <a:rect l="l" t="t" r="r" b="b"/>
              <a:pathLst>
                <a:path w="2168" h="2168" extrusionOk="0">
                  <a:moveTo>
                    <a:pt x="1084" y="346"/>
                  </a:moveTo>
                  <a:cubicBezTo>
                    <a:pt x="1501" y="346"/>
                    <a:pt x="1834" y="667"/>
                    <a:pt x="1834" y="1084"/>
                  </a:cubicBezTo>
                  <a:cubicBezTo>
                    <a:pt x="1834" y="1501"/>
                    <a:pt x="1501" y="1834"/>
                    <a:pt x="1084" y="1834"/>
                  </a:cubicBezTo>
                  <a:cubicBezTo>
                    <a:pt x="667" y="1834"/>
                    <a:pt x="346" y="1501"/>
                    <a:pt x="346" y="1084"/>
                  </a:cubicBezTo>
                  <a:cubicBezTo>
                    <a:pt x="346" y="667"/>
                    <a:pt x="667" y="346"/>
                    <a:pt x="1084" y="346"/>
                  </a:cubicBezTo>
                  <a:close/>
                  <a:moveTo>
                    <a:pt x="1084" y="1"/>
                  </a:moveTo>
                  <a:cubicBezTo>
                    <a:pt x="489" y="1"/>
                    <a:pt x="1" y="489"/>
                    <a:pt x="1" y="1084"/>
                  </a:cubicBezTo>
                  <a:cubicBezTo>
                    <a:pt x="1" y="1679"/>
                    <a:pt x="489" y="2168"/>
                    <a:pt x="1084" y="2168"/>
                  </a:cubicBezTo>
                  <a:cubicBezTo>
                    <a:pt x="1679" y="2168"/>
                    <a:pt x="2167" y="1679"/>
                    <a:pt x="2167" y="1084"/>
                  </a:cubicBezTo>
                  <a:cubicBezTo>
                    <a:pt x="2167" y="489"/>
                    <a:pt x="1679" y="1"/>
                    <a:pt x="10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4058;p85">
              <a:extLst>
                <a:ext uri="{FF2B5EF4-FFF2-40B4-BE49-F238E27FC236}">
                  <a16:creationId xmlns:a16="http://schemas.microsoft.com/office/drawing/2014/main" id="{5202A269-1B43-4A53-9A08-B18735CF8C47}"/>
                </a:ext>
              </a:extLst>
            </p:cNvPr>
            <p:cNvSpPr/>
            <p:nvPr/>
          </p:nvSpPr>
          <p:spPr>
            <a:xfrm>
              <a:off x="3834224" y="2620159"/>
              <a:ext cx="116752" cy="63342"/>
            </a:xfrm>
            <a:custGeom>
              <a:avLst/>
              <a:gdLst/>
              <a:ahLst/>
              <a:cxnLst/>
              <a:rect l="l" t="t" r="r" b="b"/>
              <a:pathLst>
                <a:path w="3668" h="1990" extrusionOk="0">
                  <a:moveTo>
                    <a:pt x="1834" y="322"/>
                  </a:moveTo>
                  <a:cubicBezTo>
                    <a:pt x="2596" y="322"/>
                    <a:pt x="3239" y="906"/>
                    <a:pt x="3310" y="1656"/>
                  </a:cubicBezTo>
                  <a:lnTo>
                    <a:pt x="358" y="1656"/>
                  </a:lnTo>
                  <a:cubicBezTo>
                    <a:pt x="453" y="906"/>
                    <a:pt x="1072" y="322"/>
                    <a:pt x="1834" y="322"/>
                  </a:cubicBezTo>
                  <a:close/>
                  <a:moveTo>
                    <a:pt x="1834" y="1"/>
                  </a:moveTo>
                  <a:cubicBezTo>
                    <a:pt x="822" y="1"/>
                    <a:pt x="0" y="823"/>
                    <a:pt x="0" y="1835"/>
                  </a:cubicBezTo>
                  <a:cubicBezTo>
                    <a:pt x="0" y="1918"/>
                    <a:pt x="84" y="1989"/>
                    <a:pt x="167" y="1989"/>
                  </a:cubicBezTo>
                  <a:lnTo>
                    <a:pt x="3489" y="1989"/>
                  </a:lnTo>
                  <a:cubicBezTo>
                    <a:pt x="3572" y="1989"/>
                    <a:pt x="3656" y="1918"/>
                    <a:pt x="3656" y="1835"/>
                  </a:cubicBezTo>
                  <a:cubicBezTo>
                    <a:pt x="3668" y="823"/>
                    <a:pt x="2846" y="1"/>
                    <a:pt x="18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4059;p85">
              <a:extLst>
                <a:ext uri="{FF2B5EF4-FFF2-40B4-BE49-F238E27FC236}">
                  <a16:creationId xmlns:a16="http://schemas.microsoft.com/office/drawing/2014/main" id="{48307BC6-83D0-48AA-AAD9-1AB46FA9A514}"/>
                </a:ext>
              </a:extLst>
            </p:cNvPr>
            <p:cNvSpPr/>
            <p:nvPr/>
          </p:nvSpPr>
          <p:spPr>
            <a:xfrm>
              <a:off x="3725461" y="2444712"/>
              <a:ext cx="334279" cy="334661"/>
            </a:xfrm>
            <a:custGeom>
              <a:avLst/>
              <a:gdLst/>
              <a:ahLst/>
              <a:cxnLst/>
              <a:rect l="l" t="t" r="r" b="b"/>
              <a:pathLst>
                <a:path w="10502" h="10514" extrusionOk="0">
                  <a:moveTo>
                    <a:pt x="5418" y="905"/>
                  </a:moveTo>
                  <a:cubicBezTo>
                    <a:pt x="7680" y="1001"/>
                    <a:pt x="9513" y="2834"/>
                    <a:pt x="9597" y="5096"/>
                  </a:cubicBezTo>
                  <a:lnTo>
                    <a:pt x="9192" y="5096"/>
                  </a:lnTo>
                  <a:cubicBezTo>
                    <a:pt x="9109" y="5096"/>
                    <a:pt x="9037" y="5168"/>
                    <a:pt x="9037" y="5263"/>
                  </a:cubicBezTo>
                  <a:cubicBezTo>
                    <a:pt x="9037" y="5346"/>
                    <a:pt x="9109" y="5418"/>
                    <a:pt x="9192" y="5418"/>
                  </a:cubicBezTo>
                  <a:lnTo>
                    <a:pt x="9597" y="5418"/>
                  </a:lnTo>
                  <a:cubicBezTo>
                    <a:pt x="9513" y="7704"/>
                    <a:pt x="7692" y="9525"/>
                    <a:pt x="5418" y="9609"/>
                  </a:cubicBezTo>
                  <a:lnTo>
                    <a:pt x="5418" y="9204"/>
                  </a:lnTo>
                  <a:cubicBezTo>
                    <a:pt x="5418" y="9109"/>
                    <a:pt x="5346" y="9037"/>
                    <a:pt x="5251" y="9037"/>
                  </a:cubicBezTo>
                  <a:cubicBezTo>
                    <a:pt x="5168" y="9037"/>
                    <a:pt x="5084" y="9109"/>
                    <a:pt x="5084" y="9204"/>
                  </a:cubicBezTo>
                  <a:lnTo>
                    <a:pt x="5084" y="9609"/>
                  </a:lnTo>
                  <a:cubicBezTo>
                    <a:pt x="2822" y="9513"/>
                    <a:pt x="1000" y="7680"/>
                    <a:pt x="905" y="5418"/>
                  </a:cubicBezTo>
                  <a:lnTo>
                    <a:pt x="1310" y="5418"/>
                  </a:lnTo>
                  <a:cubicBezTo>
                    <a:pt x="1393" y="5418"/>
                    <a:pt x="1477" y="5346"/>
                    <a:pt x="1477" y="5263"/>
                  </a:cubicBezTo>
                  <a:cubicBezTo>
                    <a:pt x="1477" y="5168"/>
                    <a:pt x="1393" y="5096"/>
                    <a:pt x="1310" y="5096"/>
                  </a:cubicBezTo>
                  <a:lnTo>
                    <a:pt x="905" y="5096"/>
                  </a:lnTo>
                  <a:cubicBezTo>
                    <a:pt x="1000" y="2834"/>
                    <a:pt x="2822" y="1001"/>
                    <a:pt x="5084" y="905"/>
                  </a:cubicBezTo>
                  <a:lnTo>
                    <a:pt x="5084" y="1310"/>
                  </a:lnTo>
                  <a:cubicBezTo>
                    <a:pt x="5084" y="1405"/>
                    <a:pt x="5168" y="1477"/>
                    <a:pt x="5251" y="1477"/>
                  </a:cubicBezTo>
                  <a:cubicBezTo>
                    <a:pt x="5346" y="1477"/>
                    <a:pt x="5418" y="1405"/>
                    <a:pt x="5418" y="1310"/>
                  </a:cubicBezTo>
                  <a:lnTo>
                    <a:pt x="5418" y="905"/>
                  </a:lnTo>
                  <a:close/>
                  <a:moveTo>
                    <a:pt x="5251" y="0"/>
                  </a:moveTo>
                  <a:cubicBezTo>
                    <a:pt x="5168" y="0"/>
                    <a:pt x="5084" y="84"/>
                    <a:pt x="5084" y="167"/>
                  </a:cubicBezTo>
                  <a:lnTo>
                    <a:pt x="5084" y="572"/>
                  </a:lnTo>
                  <a:cubicBezTo>
                    <a:pt x="2632" y="655"/>
                    <a:pt x="655" y="2644"/>
                    <a:pt x="560" y="5096"/>
                  </a:cubicBezTo>
                  <a:lnTo>
                    <a:pt x="167" y="5096"/>
                  </a:lnTo>
                  <a:cubicBezTo>
                    <a:pt x="72" y="5096"/>
                    <a:pt x="0" y="5168"/>
                    <a:pt x="0" y="5263"/>
                  </a:cubicBezTo>
                  <a:cubicBezTo>
                    <a:pt x="0" y="5346"/>
                    <a:pt x="72" y="5418"/>
                    <a:pt x="167" y="5418"/>
                  </a:cubicBezTo>
                  <a:lnTo>
                    <a:pt x="560" y="5418"/>
                  </a:lnTo>
                  <a:cubicBezTo>
                    <a:pt x="655" y="7882"/>
                    <a:pt x="2632" y="9859"/>
                    <a:pt x="5084" y="9942"/>
                  </a:cubicBezTo>
                  <a:lnTo>
                    <a:pt x="5084" y="10347"/>
                  </a:lnTo>
                  <a:cubicBezTo>
                    <a:pt x="5084" y="10442"/>
                    <a:pt x="5168" y="10514"/>
                    <a:pt x="5251" y="10514"/>
                  </a:cubicBezTo>
                  <a:cubicBezTo>
                    <a:pt x="5346" y="10514"/>
                    <a:pt x="5418" y="10442"/>
                    <a:pt x="5418" y="10347"/>
                  </a:cubicBezTo>
                  <a:lnTo>
                    <a:pt x="5418" y="9942"/>
                  </a:lnTo>
                  <a:cubicBezTo>
                    <a:pt x="7870" y="9859"/>
                    <a:pt x="9847" y="7882"/>
                    <a:pt x="9942" y="5418"/>
                  </a:cubicBezTo>
                  <a:lnTo>
                    <a:pt x="10347" y="5418"/>
                  </a:lnTo>
                  <a:cubicBezTo>
                    <a:pt x="10430" y="5418"/>
                    <a:pt x="10502" y="5346"/>
                    <a:pt x="10502" y="5263"/>
                  </a:cubicBezTo>
                  <a:cubicBezTo>
                    <a:pt x="10502" y="5168"/>
                    <a:pt x="10442" y="5096"/>
                    <a:pt x="10347" y="5096"/>
                  </a:cubicBezTo>
                  <a:lnTo>
                    <a:pt x="9942" y="5096"/>
                  </a:lnTo>
                  <a:cubicBezTo>
                    <a:pt x="9847" y="2644"/>
                    <a:pt x="7870" y="655"/>
                    <a:pt x="5418" y="572"/>
                  </a:cubicBezTo>
                  <a:lnTo>
                    <a:pt x="5418" y="167"/>
                  </a:lnTo>
                  <a:cubicBezTo>
                    <a:pt x="5418" y="84"/>
                    <a:pt x="5346" y="0"/>
                    <a:pt x="52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57" name="Google Shape;13204;p83">
            <a:extLst>
              <a:ext uri="{FF2B5EF4-FFF2-40B4-BE49-F238E27FC236}">
                <a16:creationId xmlns:a16="http://schemas.microsoft.com/office/drawing/2014/main" id="{618E75E0-7A63-4010-A58B-BBAEA21A2023}"/>
              </a:ext>
            </a:extLst>
          </p:cNvPr>
          <p:cNvGrpSpPr/>
          <p:nvPr/>
        </p:nvGrpSpPr>
        <p:grpSpPr>
          <a:xfrm>
            <a:off x="5673531" y="1943064"/>
            <a:ext cx="334398" cy="299953"/>
            <a:chOff x="2411823" y="4303999"/>
            <a:chExt cx="334398" cy="299953"/>
          </a:xfrm>
          <a:solidFill>
            <a:schemeClr val="tx1"/>
          </a:solidFill>
        </p:grpSpPr>
        <p:sp>
          <p:nvSpPr>
            <p:cNvPr id="58" name="Google Shape;13205;p83">
              <a:extLst>
                <a:ext uri="{FF2B5EF4-FFF2-40B4-BE49-F238E27FC236}">
                  <a16:creationId xmlns:a16="http://schemas.microsoft.com/office/drawing/2014/main" id="{981AE01F-6DAA-4B66-98CE-B0DF25630AFF}"/>
                </a:ext>
              </a:extLst>
            </p:cNvPr>
            <p:cNvSpPr/>
            <p:nvPr/>
          </p:nvSpPr>
          <p:spPr>
            <a:xfrm>
              <a:off x="2411823" y="4303999"/>
              <a:ext cx="237838" cy="84124"/>
            </a:xfrm>
            <a:custGeom>
              <a:avLst/>
              <a:gdLst/>
              <a:ahLst/>
              <a:cxnLst/>
              <a:rect l="l" t="t" r="r" b="b"/>
              <a:pathLst>
                <a:path w="7478" h="2645" extrusionOk="0">
                  <a:moveTo>
                    <a:pt x="3573" y="299"/>
                  </a:moveTo>
                  <a:cubicBezTo>
                    <a:pt x="3584" y="299"/>
                    <a:pt x="3596" y="310"/>
                    <a:pt x="3608" y="322"/>
                  </a:cubicBezTo>
                  <a:lnTo>
                    <a:pt x="3954" y="846"/>
                  </a:lnTo>
                  <a:lnTo>
                    <a:pt x="703" y="846"/>
                  </a:lnTo>
                  <a:lnTo>
                    <a:pt x="703" y="346"/>
                  </a:lnTo>
                  <a:lnTo>
                    <a:pt x="715" y="346"/>
                  </a:lnTo>
                  <a:cubicBezTo>
                    <a:pt x="715" y="310"/>
                    <a:pt x="739" y="299"/>
                    <a:pt x="751" y="299"/>
                  </a:cubicBezTo>
                  <a:close/>
                  <a:moveTo>
                    <a:pt x="5978" y="501"/>
                  </a:moveTo>
                  <a:cubicBezTo>
                    <a:pt x="5990" y="501"/>
                    <a:pt x="6013" y="525"/>
                    <a:pt x="6025" y="537"/>
                  </a:cubicBezTo>
                  <a:lnTo>
                    <a:pt x="6216" y="846"/>
                  </a:lnTo>
                  <a:lnTo>
                    <a:pt x="4323" y="846"/>
                  </a:lnTo>
                  <a:lnTo>
                    <a:pt x="4120" y="525"/>
                  </a:lnTo>
                  <a:lnTo>
                    <a:pt x="5978" y="525"/>
                  </a:lnTo>
                  <a:lnTo>
                    <a:pt x="5978" y="501"/>
                  </a:lnTo>
                  <a:close/>
                  <a:moveTo>
                    <a:pt x="786" y="1"/>
                  </a:moveTo>
                  <a:cubicBezTo>
                    <a:pt x="596" y="1"/>
                    <a:pt x="429" y="156"/>
                    <a:pt x="429" y="358"/>
                  </a:cubicBezTo>
                  <a:lnTo>
                    <a:pt x="429" y="858"/>
                  </a:lnTo>
                  <a:lnTo>
                    <a:pt x="358" y="858"/>
                  </a:lnTo>
                  <a:cubicBezTo>
                    <a:pt x="155" y="858"/>
                    <a:pt x="1" y="1025"/>
                    <a:pt x="1" y="1215"/>
                  </a:cubicBezTo>
                  <a:lnTo>
                    <a:pt x="1" y="2513"/>
                  </a:lnTo>
                  <a:cubicBezTo>
                    <a:pt x="1" y="2585"/>
                    <a:pt x="72" y="2644"/>
                    <a:pt x="144" y="2644"/>
                  </a:cubicBezTo>
                  <a:cubicBezTo>
                    <a:pt x="239" y="2644"/>
                    <a:pt x="298" y="2573"/>
                    <a:pt x="298" y="2501"/>
                  </a:cubicBezTo>
                  <a:lnTo>
                    <a:pt x="298" y="1203"/>
                  </a:lnTo>
                  <a:cubicBezTo>
                    <a:pt x="298" y="1168"/>
                    <a:pt x="322" y="1156"/>
                    <a:pt x="334" y="1156"/>
                  </a:cubicBezTo>
                  <a:lnTo>
                    <a:pt x="7335" y="1156"/>
                  </a:lnTo>
                  <a:cubicBezTo>
                    <a:pt x="7418" y="1156"/>
                    <a:pt x="7478" y="1084"/>
                    <a:pt x="7478" y="1013"/>
                  </a:cubicBezTo>
                  <a:cubicBezTo>
                    <a:pt x="7478" y="918"/>
                    <a:pt x="7406" y="858"/>
                    <a:pt x="7335" y="858"/>
                  </a:cubicBezTo>
                  <a:lnTo>
                    <a:pt x="6573" y="858"/>
                  </a:lnTo>
                  <a:lnTo>
                    <a:pt x="6263" y="382"/>
                  </a:lnTo>
                  <a:cubicBezTo>
                    <a:pt x="6204" y="275"/>
                    <a:pt x="6085" y="215"/>
                    <a:pt x="5966" y="215"/>
                  </a:cubicBezTo>
                  <a:lnTo>
                    <a:pt x="3930" y="215"/>
                  </a:lnTo>
                  <a:lnTo>
                    <a:pt x="3894" y="156"/>
                  </a:lnTo>
                  <a:cubicBezTo>
                    <a:pt x="3834" y="60"/>
                    <a:pt x="3715" y="1"/>
                    <a:pt x="35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3206;p83">
              <a:extLst>
                <a:ext uri="{FF2B5EF4-FFF2-40B4-BE49-F238E27FC236}">
                  <a16:creationId xmlns:a16="http://schemas.microsoft.com/office/drawing/2014/main" id="{1661ACC9-7DD7-4BF0-89DF-6804FA7007CD}"/>
                </a:ext>
              </a:extLst>
            </p:cNvPr>
            <p:cNvSpPr/>
            <p:nvPr/>
          </p:nvSpPr>
          <p:spPr>
            <a:xfrm>
              <a:off x="2412205" y="4330525"/>
              <a:ext cx="334016" cy="273428"/>
            </a:xfrm>
            <a:custGeom>
              <a:avLst/>
              <a:gdLst/>
              <a:ahLst/>
              <a:cxnLst/>
              <a:rect l="l" t="t" r="r" b="b"/>
              <a:pathLst>
                <a:path w="10502" h="8597" extrusionOk="0">
                  <a:moveTo>
                    <a:pt x="6847" y="6835"/>
                  </a:moveTo>
                  <a:cubicBezTo>
                    <a:pt x="6870" y="6835"/>
                    <a:pt x="6894" y="6858"/>
                    <a:pt x="6894" y="6870"/>
                  </a:cubicBezTo>
                  <a:lnTo>
                    <a:pt x="6894" y="7192"/>
                  </a:lnTo>
                  <a:cubicBezTo>
                    <a:pt x="6894" y="7644"/>
                    <a:pt x="7097" y="8049"/>
                    <a:pt x="7442" y="8323"/>
                  </a:cubicBezTo>
                  <a:lnTo>
                    <a:pt x="1989" y="8323"/>
                  </a:lnTo>
                  <a:cubicBezTo>
                    <a:pt x="1370" y="8323"/>
                    <a:pt x="858" y="7811"/>
                    <a:pt x="858" y="7192"/>
                  </a:cubicBezTo>
                  <a:lnTo>
                    <a:pt x="858" y="6870"/>
                  </a:lnTo>
                  <a:cubicBezTo>
                    <a:pt x="858" y="6846"/>
                    <a:pt x="894" y="6835"/>
                    <a:pt x="905" y="6835"/>
                  </a:cubicBezTo>
                  <a:close/>
                  <a:moveTo>
                    <a:pt x="8002" y="0"/>
                  </a:moveTo>
                  <a:cubicBezTo>
                    <a:pt x="7918" y="0"/>
                    <a:pt x="7859" y="72"/>
                    <a:pt x="7859" y="143"/>
                  </a:cubicBezTo>
                  <a:cubicBezTo>
                    <a:pt x="7859" y="238"/>
                    <a:pt x="7930" y="298"/>
                    <a:pt x="8002" y="298"/>
                  </a:cubicBezTo>
                  <a:lnTo>
                    <a:pt x="10133" y="298"/>
                  </a:lnTo>
                  <a:cubicBezTo>
                    <a:pt x="10169" y="298"/>
                    <a:pt x="10180" y="322"/>
                    <a:pt x="10180" y="346"/>
                  </a:cubicBezTo>
                  <a:lnTo>
                    <a:pt x="10180" y="6918"/>
                  </a:lnTo>
                  <a:cubicBezTo>
                    <a:pt x="10180" y="6954"/>
                    <a:pt x="10145" y="6966"/>
                    <a:pt x="10133" y="6966"/>
                  </a:cubicBezTo>
                  <a:lnTo>
                    <a:pt x="9847" y="6966"/>
                  </a:lnTo>
                  <a:lnTo>
                    <a:pt x="9847" y="2465"/>
                  </a:lnTo>
                  <a:cubicBezTo>
                    <a:pt x="9847" y="2274"/>
                    <a:pt x="9680" y="2108"/>
                    <a:pt x="9490" y="2108"/>
                  </a:cubicBezTo>
                  <a:lnTo>
                    <a:pt x="5358" y="2108"/>
                  </a:lnTo>
                  <a:cubicBezTo>
                    <a:pt x="5263" y="2108"/>
                    <a:pt x="5204" y="2191"/>
                    <a:pt x="5204" y="2263"/>
                  </a:cubicBezTo>
                  <a:cubicBezTo>
                    <a:pt x="5204" y="2346"/>
                    <a:pt x="5287" y="2405"/>
                    <a:pt x="5358" y="2405"/>
                  </a:cubicBezTo>
                  <a:lnTo>
                    <a:pt x="9490" y="2405"/>
                  </a:lnTo>
                  <a:cubicBezTo>
                    <a:pt x="9526" y="2405"/>
                    <a:pt x="9537" y="2441"/>
                    <a:pt x="9537" y="2453"/>
                  </a:cubicBezTo>
                  <a:lnTo>
                    <a:pt x="9537" y="7144"/>
                  </a:lnTo>
                  <a:cubicBezTo>
                    <a:pt x="9537" y="7763"/>
                    <a:pt x="9037" y="8275"/>
                    <a:pt x="8406" y="8275"/>
                  </a:cubicBezTo>
                  <a:lnTo>
                    <a:pt x="8335" y="8275"/>
                  </a:lnTo>
                  <a:cubicBezTo>
                    <a:pt x="7704" y="8275"/>
                    <a:pt x="7204" y="7763"/>
                    <a:pt x="7204" y="7144"/>
                  </a:cubicBezTo>
                  <a:lnTo>
                    <a:pt x="7204" y="6823"/>
                  </a:lnTo>
                  <a:cubicBezTo>
                    <a:pt x="7204" y="6632"/>
                    <a:pt x="7037" y="6465"/>
                    <a:pt x="6847" y="6465"/>
                  </a:cubicBezTo>
                  <a:lnTo>
                    <a:pt x="3513" y="6465"/>
                  </a:lnTo>
                  <a:lnTo>
                    <a:pt x="3513" y="2453"/>
                  </a:lnTo>
                  <a:cubicBezTo>
                    <a:pt x="3513" y="2417"/>
                    <a:pt x="3537" y="2405"/>
                    <a:pt x="3549" y="2405"/>
                  </a:cubicBezTo>
                  <a:lnTo>
                    <a:pt x="4680" y="2405"/>
                  </a:lnTo>
                  <a:cubicBezTo>
                    <a:pt x="4775" y="2405"/>
                    <a:pt x="4835" y="2334"/>
                    <a:pt x="4835" y="2263"/>
                  </a:cubicBezTo>
                  <a:cubicBezTo>
                    <a:pt x="4835" y="2167"/>
                    <a:pt x="4763" y="2108"/>
                    <a:pt x="4680" y="2108"/>
                  </a:cubicBezTo>
                  <a:lnTo>
                    <a:pt x="3549" y="2108"/>
                  </a:lnTo>
                  <a:cubicBezTo>
                    <a:pt x="3358" y="2108"/>
                    <a:pt x="3191" y="2274"/>
                    <a:pt x="3191" y="2465"/>
                  </a:cubicBezTo>
                  <a:lnTo>
                    <a:pt x="3191" y="6489"/>
                  </a:lnTo>
                  <a:lnTo>
                    <a:pt x="905" y="6489"/>
                  </a:lnTo>
                  <a:cubicBezTo>
                    <a:pt x="715" y="6489"/>
                    <a:pt x="548" y="6656"/>
                    <a:pt x="548" y="6846"/>
                  </a:cubicBezTo>
                  <a:lnTo>
                    <a:pt x="548" y="6966"/>
                  </a:lnTo>
                  <a:lnTo>
                    <a:pt x="346" y="6966"/>
                  </a:lnTo>
                  <a:cubicBezTo>
                    <a:pt x="310" y="6966"/>
                    <a:pt x="298" y="6930"/>
                    <a:pt x="298" y="6918"/>
                  </a:cubicBezTo>
                  <a:lnTo>
                    <a:pt x="298" y="2298"/>
                  </a:lnTo>
                  <a:cubicBezTo>
                    <a:pt x="298" y="2215"/>
                    <a:pt x="227" y="2155"/>
                    <a:pt x="143" y="2155"/>
                  </a:cubicBezTo>
                  <a:cubicBezTo>
                    <a:pt x="60" y="2155"/>
                    <a:pt x="1" y="2227"/>
                    <a:pt x="1" y="2298"/>
                  </a:cubicBezTo>
                  <a:lnTo>
                    <a:pt x="1" y="6918"/>
                  </a:lnTo>
                  <a:cubicBezTo>
                    <a:pt x="1" y="7108"/>
                    <a:pt x="167" y="7275"/>
                    <a:pt x="358" y="7275"/>
                  </a:cubicBezTo>
                  <a:lnTo>
                    <a:pt x="584" y="7275"/>
                  </a:lnTo>
                  <a:cubicBezTo>
                    <a:pt x="632" y="8013"/>
                    <a:pt x="1251" y="8597"/>
                    <a:pt x="2001" y="8597"/>
                  </a:cubicBezTo>
                  <a:lnTo>
                    <a:pt x="8442" y="8597"/>
                  </a:lnTo>
                  <a:cubicBezTo>
                    <a:pt x="9192" y="8597"/>
                    <a:pt x="9823" y="8013"/>
                    <a:pt x="9871" y="7275"/>
                  </a:cubicBezTo>
                  <a:lnTo>
                    <a:pt x="10145" y="7275"/>
                  </a:lnTo>
                  <a:cubicBezTo>
                    <a:pt x="10335" y="7275"/>
                    <a:pt x="10502" y="7108"/>
                    <a:pt x="10502" y="6918"/>
                  </a:cubicBezTo>
                  <a:lnTo>
                    <a:pt x="10502" y="334"/>
                  </a:lnTo>
                  <a:cubicBezTo>
                    <a:pt x="10490" y="167"/>
                    <a:pt x="10347" y="0"/>
                    <a:pt x="101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3207;p83">
              <a:extLst>
                <a:ext uri="{FF2B5EF4-FFF2-40B4-BE49-F238E27FC236}">
                  <a16:creationId xmlns:a16="http://schemas.microsoft.com/office/drawing/2014/main" id="{75AD8A60-07A6-41D5-AA95-AEE565D4AD5E}"/>
                </a:ext>
              </a:extLst>
            </p:cNvPr>
            <p:cNvSpPr/>
            <p:nvPr/>
          </p:nvSpPr>
          <p:spPr>
            <a:xfrm>
              <a:off x="2543241" y="4476319"/>
              <a:ext cx="20101" cy="9478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67" y="0"/>
                  </a:moveTo>
                  <a:cubicBezTo>
                    <a:pt x="72" y="0"/>
                    <a:pt x="12" y="72"/>
                    <a:pt x="12" y="143"/>
                  </a:cubicBezTo>
                  <a:cubicBezTo>
                    <a:pt x="0" y="226"/>
                    <a:pt x="72" y="298"/>
                    <a:pt x="167" y="298"/>
                  </a:cubicBezTo>
                  <a:lnTo>
                    <a:pt x="476" y="298"/>
                  </a:lnTo>
                  <a:cubicBezTo>
                    <a:pt x="572" y="298"/>
                    <a:pt x="631" y="226"/>
                    <a:pt x="631" y="143"/>
                  </a:cubicBezTo>
                  <a:cubicBezTo>
                    <a:pt x="631" y="60"/>
                    <a:pt x="548" y="0"/>
                    <a:pt x="4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3208;p83">
              <a:extLst>
                <a:ext uri="{FF2B5EF4-FFF2-40B4-BE49-F238E27FC236}">
                  <a16:creationId xmlns:a16="http://schemas.microsoft.com/office/drawing/2014/main" id="{79FB5ED2-0415-4341-9415-4BD9367F8342}"/>
                </a:ext>
              </a:extLst>
            </p:cNvPr>
            <p:cNvSpPr/>
            <p:nvPr/>
          </p:nvSpPr>
          <p:spPr>
            <a:xfrm>
              <a:off x="2568590" y="4475937"/>
              <a:ext cx="129160" cy="9478"/>
            </a:xfrm>
            <a:custGeom>
              <a:avLst/>
              <a:gdLst/>
              <a:ahLst/>
              <a:cxnLst/>
              <a:rect l="l" t="t" r="r" b="b"/>
              <a:pathLst>
                <a:path w="4061" h="298" extrusionOk="0">
                  <a:moveTo>
                    <a:pt x="156" y="0"/>
                  </a:moveTo>
                  <a:cubicBezTo>
                    <a:pt x="84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lnTo>
                    <a:pt x="3906" y="298"/>
                  </a:lnTo>
                  <a:cubicBezTo>
                    <a:pt x="4001" y="298"/>
                    <a:pt x="4061" y="215"/>
                    <a:pt x="4061" y="143"/>
                  </a:cubicBezTo>
                  <a:cubicBezTo>
                    <a:pt x="4061" y="60"/>
                    <a:pt x="3978" y="0"/>
                    <a:pt x="39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3209;p83">
              <a:extLst>
                <a:ext uri="{FF2B5EF4-FFF2-40B4-BE49-F238E27FC236}">
                  <a16:creationId xmlns:a16="http://schemas.microsoft.com/office/drawing/2014/main" id="{3562C975-4F78-4BF2-B89E-173D4BB96608}"/>
                </a:ext>
              </a:extLst>
            </p:cNvPr>
            <p:cNvSpPr/>
            <p:nvPr/>
          </p:nvSpPr>
          <p:spPr>
            <a:xfrm>
              <a:off x="2543241" y="4491840"/>
              <a:ext cx="154890" cy="9510"/>
            </a:xfrm>
            <a:custGeom>
              <a:avLst/>
              <a:gdLst/>
              <a:ahLst/>
              <a:cxnLst/>
              <a:rect l="l" t="t" r="r" b="b"/>
              <a:pathLst>
                <a:path w="4870" h="299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39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55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3210;p83">
              <a:extLst>
                <a:ext uri="{FF2B5EF4-FFF2-40B4-BE49-F238E27FC236}">
                  <a16:creationId xmlns:a16="http://schemas.microsoft.com/office/drawing/2014/main" id="{B49616F2-0DD1-4CC6-8CBF-4E48F43B16BD}"/>
                </a:ext>
              </a:extLst>
            </p:cNvPr>
            <p:cNvSpPr/>
            <p:nvPr/>
          </p:nvSpPr>
          <p:spPr>
            <a:xfrm>
              <a:off x="2543241" y="4508506"/>
              <a:ext cx="154890" cy="9478"/>
            </a:xfrm>
            <a:custGeom>
              <a:avLst/>
              <a:gdLst/>
              <a:ahLst/>
              <a:cxnLst/>
              <a:rect l="l" t="t" r="r" b="b"/>
              <a:pathLst>
                <a:path w="4870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43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3211;p83">
              <a:extLst>
                <a:ext uri="{FF2B5EF4-FFF2-40B4-BE49-F238E27FC236}">
                  <a16:creationId xmlns:a16="http://schemas.microsoft.com/office/drawing/2014/main" id="{FF9D6EEC-53A7-4D5E-950E-E6A158BA0E16}"/>
                </a:ext>
              </a:extLst>
            </p:cNvPr>
            <p:cNvSpPr/>
            <p:nvPr/>
          </p:nvSpPr>
          <p:spPr>
            <a:xfrm>
              <a:off x="2635635" y="4436563"/>
              <a:ext cx="62497" cy="27289"/>
            </a:xfrm>
            <a:custGeom>
              <a:avLst/>
              <a:gdLst/>
              <a:ahLst/>
              <a:cxnLst/>
              <a:rect l="l" t="t" r="r" b="b"/>
              <a:pathLst>
                <a:path w="1965" h="858" extrusionOk="0">
                  <a:moveTo>
                    <a:pt x="1655" y="310"/>
                  </a:moveTo>
                  <a:lnTo>
                    <a:pt x="1655" y="560"/>
                  </a:lnTo>
                  <a:lnTo>
                    <a:pt x="298" y="560"/>
                  </a:lnTo>
                  <a:lnTo>
                    <a:pt x="298" y="310"/>
                  </a:lnTo>
                  <a:close/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714"/>
                  </a:lnTo>
                  <a:cubicBezTo>
                    <a:pt x="0" y="798"/>
                    <a:pt x="72" y="857"/>
                    <a:pt x="143" y="857"/>
                  </a:cubicBezTo>
                  <a:lnTo>
                    <a:pt x="1810" y="857"/>
                  </a:lnTo>
                  <a:cubicBezTo>
                    <a:pt x="1905" y="857"/>
                    <a:pt x="1965" y="786"/>
                    <a:pt x="1965" y="714"/>
                  </a:cubicBezTo>
                  <a:lnTo>
                    <a:pt x="1965" y="143"/>
                  </a:lnTo>
                  <a:cubicBezTo>
                    <a:pt x="1965" y="60"/>
                    <a:pt x="1893" y="0"/>
                    <a:pt x="18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" name="Google Shape;13303;p83">
            <a:extLst>
              <a:ext uri="{FF2B5EF4-FFF2-40B4-BE49-F238E27FC236}">
                <a16:creationId xmlns:a16="http://schemas.microsoft.com/office/drawing/2014/main" id="{51138F4D-3E1E-4232-88B0-FDAD9E8BAAD0}"/>
              </a:ext>
            </a:extLst>
          </p:cNvPr>
          <p:cNvGrpSpPr/>
          <p:nvPr/>
        </p:nvGrpSpPr>
        <p:grpSpPr>
          <a:xfrm>
            <a:off x="3625691" y="1969678"/>
            <a:ext cx="364708" cy="295405"/>
            <a:chOff x="3967437" y="3837102"/>
            <a:chExt cx="364708" cy="295405"/>
          </a:xfrm>
          <a:solidFill>
            <a:schemeClr val="tx1"/>
          </a:solidFill>
        </p:grpSpPr>
        <p:sp>
          <p:nvSpPr>
            <p:cNvPr id="66" name="Google Shape;13304;p83">
              <a:extLst>
                <a:ext uri="{FF2B5EF4-FFF2-40B4-BE49-F238E27FC236}">
                  <a16:creationId xmlns:a16="http://schemas.microsoft.com/office/drawing/2014/main" id="{03DCBD04-829C-4A49-A038-4FCE0E134A3C}"/>
                </a:ext>
              </a:extLst>
            </p:cNvPr>
            <p:cNvSpPr/>
            <p:nvPr/>
          </p:nvSpPr>
          <p:spPr>
            <a:xfrm>
              <a:off x="4178750" y="3868334"/>
              <a:ext cx="153396" cy="264172"/>
            </a:xfrm>
            <a:custGeom>
              <a:avLst/>
              <a:gdLst/>
              <a:ahLst/>
              <a:cxnLst/>
              <a:rect l="l" t="t" r="r" b="b"/>
              <a:pathLst>
                <a:path w="4823" h="8306" extrusionOk="0">
                  <a:moveTo>
                    <a:pt x="4273" y="1"/>
                  </a:moveTo>
                  <a:cubicBezTo>
                    <a:pt x="4217" y="1"/>
                    <a:pt x="4158" y="32"/>
                    <a:pt x="4120" y="78"/>
                  </a:cubicBezTo>
                  <a:cubicBezTo>
                    <a:pt x="4060" y="150"/>
                    <a:pt x="4096" y="257"/>
                    <a:pt x="4167" y="316"/>
                  </a:cubicBezTo>
                  <a:cubicBezTo>
                    <a:pt x="4370" y="471"/>
                    <a:pt x="4489" y="685"/>
                    <a:pt x="4489" y="947"/>
                  </a:cubicBezTo>
                  <a:lnTo>
                    <a:pt x="4489" y="7210"/>
                  </a:lnTo>
                  <a:cubicBezTo>
                    <a:pt x="4489" y="7627"/>
                    <a:pt x="4156" y="7984"/>
                    <a:pt x="3715" y="7984"/>
                  </a:cubicBezTo>
                  <a:lnTo>
                    <a:pt x="167" y="7984"/>
                  </a:lnTo>
                  <a:cubicBezTo>
                    <a:pt x="72" y="7984"/>
                    <a:pt x="0" y="8055"/>
                    <a:pt x="0" y="8151"/>
                  </a:cubicBezTo>
                  <a:cubicBezTo>
                    <a:pt x="0" y="8234"/>
                    <a:pt x="72" y="8305"/>
                    <a:pt x="167" y="8305"/>
                  </a:cubicBezTo>
                  <a:lnTo>
                    <a:pt x="3715" y="8305"/>
                  </a:lnTo>
                  <a:cubicBezTo>
                    <a:pt x="4334" y="8305"/>
                    <a:pt x="4822" y="7817"/>
                    <a:pt x="4822" y="7210"/>
                  </a:cubicBezTo>
                  <a:lnTo>
                    <a:pt x="4822" y="947"/>
                  </a:lnTo>
                  <a:cubicBezTo>
                    <a:pt x="4822" y="590"/>
                    <a:pt x="4644" y="245"/>
                    <a:pt x="4358" y="31"/>
                  </a:cubicBezTo>
                  <a:cubicBezTo>
                    <a:pt x="4333" y="10"/>
                    <a:pt x="4303" y="1"/>
                    <a:pt x="42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3305;p83">
              <a:extLst>
                <a:ext uri="{FF2B5EF4-FFF2-40B4-BE49-F238E27FC236}">
                  <a16:creationId xmlns:a16="http://schemas.microsoft.com/office/drawing/2014/main" id="{5DB23FDE-E6D1-4539-85BE-613754616509}"/>
                </a:ext>
              </a:extLst>
            </p:cNvPr>
            <p:cNvSpPr/>
            <p:nvPr/>
          </p:nvSpPr>
          <p:spPr>
            <a:xfrm>
              <a:off x="3969346" y="3937447"/>
              <a:ext cx="198431" cy="194678"/>
            </a:xfrm>
            <a:custGeom>
              <a:avLst/>
              <a:gdLst/>
              <a:ahLst/>
              <a:cxnLst/>
              <a:rect l="l" t="t" r="r" b="b"/>
              <a:pathLst>
                <a:path w="6239" h="6121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5025"/>
                  </a:lnTo>
                  <a:cubicBezTo>
                    <a:pt x="0" y="5632"/>
                    <a:pt x="488" y="6121"/>
                    <a:pt x="1107" y="6121"/>
                  </a:cubicBezTo>
                  <a:lnTo>
                    <a:pt x="6060" y="6121"/>
                  </a:lnTo>
                  <a:cubicBezTo>
                    <a:pt x="6144" y="6121"/>
                    <a:pt x="6227" y="6049"/>
                    <a:pt x="6227" y="5954"/>
                  </a:cubicBezTo>
                  <a:cubicBezTo>
                    <a:pt x="6239" y="5870"/>
                    <a:pt x="6168" y="5799"/>
                    <a:pt x="6060" y="5799"/>
                  </a:cubicBezTo>
                  <a:lnTo>
                    <a:pt x="1107" y="5799"/>
                  </a:lnTo>
                  <a:cubicBezTo>
                    <a:pt x="691" y="5799"/>
                    <a:pt x="333" y="5454"/>
                    <a:pt x="333" y="5025"/>
                  </a:cubicBezTo>
                  <a:lnTo>
                    <a:pt x="333" y="167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3306;p83">
              <a:extLst>
                <a:ext uri="{FF2B5EF4-FFF2-40B4-BE49-F238E27FC236}">
                  <a16:creationId xmlns:a16="http://schemas.microsoft.com/office/drawing/2014/main" id="{8BBDB0C2-4DB5-4A9D-B853-217F839FA12A}"/>
                </a:ext>
              </a:extLst>
            </p:cNvPr>
            <p:cNvSpPr/>
            <p:nvPr/>
          </p:nvSpPr>
          <p:spPr>
            <a:xfrm>
              <a:off x="3967437" y="3837102"/>
              <a:ext cx="331376" cy="89786"/>
            </a:xfrm>
            <a:custGeom>
              <a:avLst/>
              <a:gdLst/>
              <a:ahLst/>
              <a:cxnLst/>
              <a:rect l="l" t="t" r="r" b="b"/>
              <a:pathLst>
                <a:path w="10419" h="2823" extrusionOk="0">
                  <a:moveTo>
                    <a:pt x="2739" y="334"/>
                  </a:moveTo>
                  <a:cubicBezTo>
                    <a:pt x="2822" y="334"/>
                    <a:pt x="2894" y="393"/>
                    <a:pt x="2894" y="477"/>
                  </a:cubicBezTo>
                  <a:lnTo>
                    <a:pt x="2894" y="1453"/>
                  </a:lnTo>
                  <a:cubicBezTo>
                    <a:pt x="2894" y="1525"/>
                    <a:pt x="2834" y="1596"/>
                    <a:pt x="2739" y="1596"/>
                  </a:cubicBezTo>
                  <a:cubicBezTo>
                    <a:pt x="2668" y="1596"/>
                    <a:pt x="2596" y="1536"/>
                    <a:pt x="2596" y="1453"/>
                  </a:cubicBezTo>
                  <a:lnTo>
                    <a:pt x="2596" y="477"/>
                  </a:lnTo>
                  <a:cubicBezTo>
                    <a:pt x="2596" y="405"/>
                    <a:pt x="2656" y="334"/>
                    <a:pt x="2739" y="334"/>
                  </a:cubicBezTo>
                  <a:close/>
                  <a:moveTo>
                    <a:pt x="4751" y="334"/>
                  </a:moveTo>
                  <a:cubicBezTo>
                    <a:pt x="4823" y="334"/>
                    <a:pt x="4906" y="393"/>
                    <a:pt x="4906" y="477"/>
                  </a:cubicBezTo>
                  <a:lnTo>
                    <a:pt x="4906" y="1453"/>
                  </a:lnTo>
                  <a:cubicBezTo>
                    <a:pt x="4906" y="1525"/>
                    <a:pt x="4846" y="1596"/>
                    <a:pt x="4751" y="1596"/>
                  </a:cubicBezTo>
                  <a:cubicBezTo>
                    <a:pt x="4680" y="1596"/>
                    <a:pt x="4608" y="1536"/>
                    <a:pt x="4608" y="1453"/>
                  </a:cubicBezTo>
                  <a:lnTo>
                    <a:pt x="4608" y="477"/>
                  </a:lnTo>
                  <a:cubicBezTo>
                    <a:pt x="4608" y="405"/>
                    <a:pt x="4668" y="334"/>
                    <a:pt x="4751" y="334"/>
                  </a:cubicBezTo>
                  <a:close/>
                  <a:moveTo>
                    <a:pt x="6763" y="334"/>
                  </a:moveTo>
                  <a:cubicBezTo>
                    <a:pt x="6835" y="334"/>
                    <a:pt x="6906" y="393"/>
                    <a:pt x="6906" y="477"/>
                  </a:cubicBezTo>
                  <a:lnTo>
                    <a:pt x="6906" y="1453"/>
                  </a:lnTo>
                  <a:cubicBezTo>
                    <a:pt x="6906" y="1525"/>
                    <a:pt x="6847" y="1596"/>
                    <a:pt x="6763" y="1596"/>
                  </a:cubicBezTo>
                  <a:cubicBezTo>
                    <a:pt x="6692" y="1596"/>
                    <a:pt x="6609" y="1536"/>
                    <a:pt x="6609" y="1453"/>
                  </a:cubicBezTo>
                  <a:lnTo>
                    <a:pt x="6609" y="477"/>
                  </a:lnTo>
                  <a:cubicBezTo>
                    <a:pt x="6609" y="405"/>
                    <a:pt x="6668" y="334"/>
                    <a:pt x="6763" y="334"/>
                  </a:cubicBezTo>
                  <a:close/>
                  <a:moveTo>
                    <a:pt x="8775" y="334"/>
                  </a:moveTo>
                  <a:cubicBezTo>
                    <a:pt x="8847" y="334"/>
                    <a:pt x="8918" y="393"/>
                    <a:pt x="8918" y="477"/>
                  </a:cubicBezTo>
                  <a:lnTo>
                    <a:pt x="8918" y="1453"/>
                  </a:lnTo>
                  <a:cubicBezTo>
                    <a:pt x="8918" y="1525"/>
                    <a:pt x="8859" y="1596"/>
                    <a:pt x="8775" y="1596"/>
                  </a:cubicBezTo>
                  <a:cubicBezTo>
                    <a:pt x="8692" y="1596"/>
                    <a:pt x="8621" y="1536"/>
                    <a:pt x="8621" y="1453"/>
                  </a:cubicBezTo>
                  <a:lnTo>
                    <a:pt x="8621" y="1155"/>
                  </a:lnTo>
                  <a:lnTo>
                    <a:pt x="8621" y="810"/>
                  </a:lnTo>
                  <a:lnTo>
                    <a:pt x="8621" y="477"/>
                  </a:lnTo>
                  <a:cubicBezTo>
                    <a:pt x="8621" y="405"/>
                    <a:pt x="8680" y="334"/>
                    <a:pt x="8775" y="334"/>
                  </a:cubicBezTo>
                  <a:close/>
                  <a:moveTo>
                    <a:pt x="2703" y="1"/>
                  </a:moveTo>
                  <a:cubicBezTo>
                    <a:pt x="2429" y="1"/>
                    <a:pt x="2203" y="227"/>
                    <a:pt x="2203" y="501"/>
                  </a:cubicBezTo>
                  <a:lnTo>
                    <a:pt x="2203" y="822"/>
                  </a:lnTo>
                  <a:lnTo>
                    <a:pt x="1108" y="822"/>
                  </a:lnTo>
                  <a:cubicBezTo>
                    <a:pt x="501" y="822"/>
                    <a:pt x="1" y="1310"/>
                    <a:pt x="1" y="1929"/>
                  </a:cubicBezTo>
                  <a:lnTo>
                    <a:pt x="1" y="2656"/>
                  </a:lnTo>
                  <a:cubicBezTo>
                    <a:pt x="1" y="2739"/>
                    <a:pt x="84" y="2822"/>
                    <a:pt x="167" y="2822"/>
                  </a:cubicBezTo>
                  <a:cubicBezTo>
                    <a:pt x="262" y="2822"/>
                    <a:pt x="334" y="2739"/>
                    <a:pt x="334" y="2656"/>
                  </a:cubicBezTo>
                  <a:lnTo>
                    <a:pt x="334" y="1929"/>
                  </a:lnTo>
                  <a:cubicBezTo>
                    <a:pt x="334" y="1513"/>
                    <a:pt x="679" y="1144"/>
                    <a:pt x="1108" y="1144"/>
                  </a:cubicBezTo>
                  <a:lnTo>
                    <a:pt x="2203" y="1144"/>
                  </a:lnTo>
                  <a:lnTo>
                    <a:pt x="2203" y="1441"/>
                  </a:lnTo>
                  <a:cubicBezTo>
                    <a:pt x="2203" y="1715"/>
                    <a:pt x="2429" y="1941"/>
                    <a:pt x="2703" y="1941"/>
                  </a:cubicBezTo>
                  <a:cubicBezTo>
                    <a:pt x="2965" y="1941"/>
                    <a:pt x="3191" y="1715"/>
                    <a:pt x="3191" y="1441"/>
                  </a:cubicBezTo>
                  <a:lnTo>
                    <a:pt x="3191" y="1144"/>
                  </a:lnTo>
                  <a:lnTo>
                    <a:pt x="4227" y="1144"/>
                  </a:lnTo>
                  <a:lnTo>
                    <a:pt x="4227" y="1441"/>
                  </a:lnTo>
                  <a:cubicBezTo>
                    <a:pt x="4227" y="1715"/>
                    <a:pt x="4453" y="1941"/>
                    <a:pt x="4727" y="1941"/>
                  </a:cubicBezTo>
                  <a:cubicBezTo>
                    <a:pt x="4989" y="1941"/>
                    <a:pt x="5215" y="1715"/>
                    <a:pt x="5215" y="1441"/>
                  </a:cubicBezTo>
                  <a:lnTo>
                    <a:pt x="5215" y="1144"/>
                  </a:lnTo>
                  <a:lnTo>
                    <a:pt x="6251" y="1144"/>
                  </a:lnTo>
                  <a:lnTo>
                    <a:pt x="6251" y="1441"/>
                  </a:lnTo>
                  <a:cubicBezTo>
                    <a:pt x="6251" y="1715"/>
                    <a:pt x="6478" y="1941"/>
                    <a:pt x="6751" y="1941"/>
                  </a:cubicBezTo>
                  <a:cubicBezTo>
                    <a:pt x="7013" y="1941"/>
                    <a:pt x="7240" y="1715"/>
                    <a:pt x="7240" y="1441"/>
                  </a:cubicBezTo>
                  <a:lnTo>
                    <a:pt x="7240" y="1144"/>
                  </a:lnTo>
                  <a:lnTo>
                    <a:pt x="8275" y="1144"/>
                  </a:lnTo>
                  <a:lnTo>
                    <a:pt x="8275" y="1441"/>
                  </a:lnTo>
                  <a:cubicBezTo>
                    <a:pt x="8275" y="1715"/>
                    <a:pt x="8502" y="1941"/>
                    <a:pt x="8775" y="1941"/>
                  </a:cubicBezTo>
                  <a:cubicBezTo>
                    <a:pt x="9037" y="1941"/>
                    <a:pt x="9264" y="1715"/>
                    <a:pt x="9264" y="1441"/>
                  </a:cubicBezTo>
                  <a:lnTo>
                    <a:pt x="9264" y="1144"/>
                  </a:lnTo>
                  <a:lnTo>
                    <a:pt x="10264" y="1144"/>
                  </a:lnTo>
                  <a:cubicBezTo>
                    <a:pt x="10347" y="1144"/>
                    <a:pt x="10419" y="1072"/>
                    <a:pt x="10419" y="989"/>
                  </a:cubicBezTo>
                  <a:cubicBezTo>
                    <a:pt x="10419" y="894"/>
                    <a:pt x="10347" y="822"/>
                    <a:pt x="10264" y="822"/>
                  </a:cubicBezTo>
                  <a:lnTo>
                    <a:pt x="9264" y="822"/>
                  </a:lnTo>
                  <a:lnTo>
                    <a:pt x="9264" y="501"/>
                  </a:lnTo>
                  <a:cubicBezTo>
                    <a:pt x="9264" y="227"/>
                    <a:pt x="9037" y="1"/>
                    <a:pt x="8775" y="1"/>
                  </a:cubicBezTo>
                  <a:cubicBezTo>
                    <a:pt x="8502" y="1"/>
                    <a:pt x="8275" y="227"/>
                    <a:pt x="8275" y="501"/>
                  </a:cubicBezTo>
                  <a:lnTo>
                    <a:pt x="8275" y="822"/>
                  </a:lnTo>
                  <a:lnTo>
                    <a:pt x="7240" y="822"/>
                  </a:lnTo>
                  <a:lnTo>
                    <a:pt x="7240" y="501"/>
                  </a:lnTo>
                  <a:cubicBezTo>
                    <a:pt x="7240" y="227"/>
                    <a:pt x="7013" y="1"/>
                    <a:pt x="6751" y="1"/>
                  </a:cubicBezTo>
                  <a:cubicBezTo>
                    <a:pt x="6478" y="1"/>
                    <a:pt x="6251" y="227"/>
                    <a:pt x="6251" y="501"/>
                  </a:cubicBezTo>
                  <a:lnTo>
                    <a:pt x="6251" y="822"/>
                  </a:lnTo>
                  <a:lnTo>
                    <a:pt x="5215" y="822"/>
                  </a:lnTo>
                  <a:lnTo>
                    <a:pt x="5215" y="501"/>
                  </a:lnTo>
                  <a:cubicBezTo>
                    <a:pt x="5215" y="227"/>
                    <a:pt x="4989" y="1"/>
                    <a:pt x="4727" y="1"/>
                  </a:cubicBezTo>
                  <a:cubicBezTo>
                    <a:pt x="4453" y="1"/>
                    <a:pt x="4227" y="227"/>
                    <a:pt x="4227" y="501"/>
                  </a:cubicBezTo>
                  <a:lnTo>
                    <a:pt x="4227" y="822"/>
                  </a:lnTo>
                  <a:lnTo>
                    <a:pt x="3191" y="822"/>
                  </a:lnTo>
                  <a:lnTo>
                    <a:pt x="3191" y="501"/>
                  </a:lnTo>
                  <a:cubicBezTo>
                    <a:pt x="3191" y="227"/>
                    <a:pt x="2965" y="1"/>
                    <a:pt x="27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3307;p83">
              <a:extLst>
                <a:ext uri="{FF2B5EF4-FFF2-40B4-BE49-F238E27FC236}">
                  <a16:creationId xmlns:a16="http://schemas.microsoft.com/office/drawing/2014/main" id="{DC7B9E4F-9436-4CD8-9750-43EF7C10F35A}"/>
                </a:ext>
              </a:extLst>
            </p:cNvPr>
            <p:cNvSpPr/>
            <p:nvPr/>
          </p:nvSpPr>
          <p:spPr>
            <a:xfrm>
              <a:off x="3994694" y="3917378"/>
              <a:ext cx="158325" cy="156067"/>
            </a:xfrm>
            <a:custGeom>
              <a:avLst/>
              <a:gdLst/>
              <a:ahLst/>
              <a:cxnLst/>
              <a:rect l="l" t="t" r="r" b="b"/>
              <a:pathLst>
                <a:path w="4978" h="4907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1251"/>
                  </a:lnTo>
                  <a:cubicBezTo>
                    <a:pt x="1" y="2049"/>
                    <a:pt x="656" y="2703"/>
                    <a:pt x="1453" y="2703"/>
                  </a:cubicBezTo>
                  <a:lnTo>
                    <a:pt x="2049" y="2703"/>
                  </a:lnTo>
                  <a:cubicBezTo>
                    <a:pt x="2573" y="2703"/>
                    <a:pt x="2989" y="3120"/>
                    <a:pt x="2989" y="3644"/>
                  </a:cubicBezTo>
                  <a:cubicBezTo>
                    <a:pt x="2989" y="4346"/>
                    <a:pt x="3549" y="4906"/>
                    <a:pt x="4251" y="4906"/>
                  </a:cubicBezTo>
                  <a:lnTo>
                    <a:pt x="4811" y="4906"/>
                  </a:lnTo>
                  <a:cubicBezTo>
                    <a:pt x="4906" y="4906"/>
                    <a:pt x="4978" y="4835"/>
                    <a:pt x="4978" y="4739"/>
                  </a:cubicBezTo>
                  <a:cubicBezTo>
                    <a:pt x="4978" y="4644"/>
                    <a:pt x="4906" y="4561"/>
                    <a:pt x="4799" y="4561"/>
                  </a:cubicBezTo>
                  <a:lnTo>
                    <a:pt x="4239" y="4561"/>
                  </a:lnTo>
                  <a:cubicBezTo>
                    <a:pt x="3716" y="4561"/>
                    <a:pt x="3299" y="4144"/>
                    <a:pt x="3299" y="3632"/>
                  </a:cubicBezTo>
                  <a:cubicBezTo>
                    <a:pt x="3299" y="2930"/>
                    <a:pt x="2739" y="2358"/>
                    <a:pt x="2037" y="2358"/>
                  </a:cubicBezTo>
                  <a:lnTo>
                    <a:pt x="1441" y="2358"/>
                  </a:lnTo>
                  <a:cubicBezTo>
                    <a:pt x="834" y="2358"/>
                    <a:pt x="322" y="1858"/>
                    <a:pt x="322" y="1251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3308;p83">
              <a:extLst>
                <a:ext uri="{FF2B5EF4-FFF2-40B4-BE49-F238E27FC236}">
                  <a16:creationId xmlns:a16="http://schemas.microsoft.com/office/drawing/2014/main" id="{678FE84E-FD93-4739-9E36-BC84BBA6C52E}"/>
                </a:ext>
              </a:extLst>
            </p:cNvPr>
            <p:cNvSpPr/>
            <p:nvPr/>
          </p:nvSpPr>
          <p:spPr>
            <a:xfrm>
              <a:off x="4160812" y="3927174"/>
              <a:ext cx="155813" cy="149992"/>
            </a:xfrm>
            <a:custGeom>
              <a:avLst/>
              <a:gdLst/>
              <a:ahLst/>
              <a:cxnLst/>
              <a:rect l="l" t="t" r="r" b="b"/>
              <a:pathLst>
                <a:path w="4899" h="4716" extrusionOk="0">
                  <a:moveTo>
                    <a:pt x="3231" y="645"/>
                  </a:moveTo>
                  <a:lnTo>
                    <a:pt x="4124" y="1538"/>
                  </a:lnTo>
                  <a:lnTo>
                    <a:pt x="3838" y="1812"/>
                  </a:lnTo>
                  <a:lnTo>
                    <a:pt x="2945" y="919"/>
                  </a:lnTo>
                  <a:lnTo>
                    <a:pt x="3231" y="645"/>
                  </a:lnTo>
                  <a:close/>
                  <a:moveTo>
                    <a:pt x="2707" y="1157"/>
                  </a:moveTo>
                  <a:lnTo>
                    <a:pt x="3029" y="1491"/>
                  </a:lnTo>
                  <a:lnTo>
                    <a:pt x="1302" y="3217"/>
                  </a:lnTo>
                  <a:lnTo>
                    <a:pt x="981" y="2884"/>
                  </a:lnTo>
                  <a:lnTo>
                    <a:pt x="2707" y="1157"/>
                  </a:lnTo>
                  <a:close/>
                  <a:moveTo>
                    <a:pt x="814" y="3205"/>
                  </a:moveTo>
                  <a:lnTo>
                    <a:pt x="1564" y="3943"/>
                  </a:lnTo>
                  <a:lnTo>
                    <a:pt x="1064" y="4098"/>
                  </a:lnTo>
                  <a:cubicBezTo>
                    <a:pt x="993" y="3919"/>
                    <a:pt x="862" y="3765"/>
                    <a:pt x="671" y="3693"/>
                  </a:cubicBezTo>
                  <a:lnTo>
                    <a:pt x="814" y="3205"/>
                  </a:lnTo>
                  <a:close/>
                  <a:moveTo>
                    <a:pt x="552" y="4015"/>
                  </a:moveTo>
                  <a:cubicBezTo>
                    <a:pt x="624" y="4050"/>
                    <a:pt x="695" y="4122"/>
                    <a:pt x="731" y="4193"/>
                  </a:cubicBezTo>
                  <a:lnTo>
                    <a:pt x="469" y="4288"/>
                  </a:lnTo>
                  <a:lnTo>
                    <a:pt x="469" y="4288"/>
                  </a:lnTo>
                  <a:lnTo>
                    <a:pt x="552" y="4015"/>
                  </a:lnTo>
                  <a:close/>
                  <a:moveTo>
                    <a:pt x="3648" y="1"/>
                  </a:moveTo>
                  <a:cubicBezTo>
                    <a:pt x="3640" y="1"/>
                    <a:pt x="3632" y="1"/>
                    <a:pt x="3624" y="2"/>
                  </a:cubicBezTo>
                  <a:cubicBezTo>
                    <a:pt x="3148" y="86"/>
                    <a:pt x="3005" y="419"/>
                    <a:pt x="2588" y="788"/>
                  </a:cubicBezTo>
                  <a:cubicBezTo>
                    <a:pt x="2588" y="788"/>
                    <a:pt x="707" y="2669"/>
                    <a:pt x="683" y="2705"/>
                  </a:cubicBezTo>
                  <a:cubicBezTo>
                    <a:pt x="517" y="2812"/>
                    <a:pt x="445" y="3276"/>
                    <a:pt x="40" y="4491"/>
                  </a:cubicBezTo>
                  <a:cubicBezTo>
                    <a:pt x="0" y="4612"/>
                    <a:pt x="79" y="4716"/>
                    <a:pt x="191" y="4716"/>
                  </a:cubicBezTo>
                  <a:cubicBezTo>
                    <a:pt x="212" y="4716"/>
                    <a:pt x="233" y="4712"/>
                    <a:pt x="255" y="4705"/>
                  </a:cubicBezTo>
                  <a:lnTo>
                    <a:pt x="1743" y="4241"/>
                  </a:lnTo>
                  <a:cubicBezTo>
                    <a:pt x="2017" y="4158"/>
                    <a:pt x="2124" y="3979"/>
                    <a:pt x="2231" y="3896"/>
                  </a:cubicBezTo>
                  <a:cubicBezTo>
                    <a:pt x="2291" y="3836"/>
                    <a:pt x="2291" y="3717"/>
                    <a:pt x="2231" y="3657"/>
                  </a:cubicBezTo>
                  <a:cubicBezTo>
                    <a:pt x="2201" y="3628"/>
                    <a:pt x="2157" y="3613"/>
                    <a:pt x="2112" y="3613"/>
                  </a:cubicBezTo>
                  <a:cubicBezTo>
                    <a:pt x="2067" y="3613"/>
                    <a:pt x="2023" y="3628"/>
                    <a:pt x="1993" y="3657"/>
                  </a:cubicBezTo>
                  <a:lnTo>
                    <a:pt x="1874" y="3777"/>
                  </a:lnTo>
                  <a:lnTo>
                    <a:pt x="1541" y="3455"/>
                  </a:lnTo>
                  <a:lnTo>
                    <a:pt x="3267" y="1729"/>
                  </a:lnTo>
                  <a:lnTo>
                    <a:pt x="3600" y="2050"/>
                  </a:lnTo>
                  <a:lnTo>
                    <a:pt x="2469" y="3181"/>
                  </a:lnTo>
                  <a:cubicBezTo>
                    <a:pt x="2362" y="3288"/>
                    <a:pt x="2434" y="3467"/>
                    <a:pt x="2588" y="3467"/>
                  </a:cubicBezTo>
                  <a:cubicBezTo>
                    <a:pt x="2719" y="3467"/>
                    <a:pt x="2672" y="3419"/>
                    <a:pt x="3946" y="2169"/>
                  </a:cubicBezTo>
                  <a:lnTo>
                    <a:pt x="4458" y="1657"/>
                  </a:lnTo>
                  <a:cubicBezTo>
                    <a:pt x="4898" y="1240"/>
                    <a:pt x="4862" y="562"/>
                    <a:pt x="4398" y="193"/>
                  </a:cubicBezTo>
                  <a:cubicBezTo>
                    <a:pt x="4368" y="168"/>
                    <a:pt x="4332" y="156"/>
                    <a:pt x="4296" y="156"/>
                  </a:cubicBezTo>
                  <a:cubicBezTo>
                    <a:pt x="4246" y="156"/>
                    <a:pt x="4195" y="180"/>
                    <a:pt x="4160" y="228"/>
                  </a:cubicBezTo>
                  <a:cubicBezTo>
                    <a:pt x="4100" y="300"/>
                    <a:pt x="4124" y="407"/>
                    <a:pt x="4196" y="467"/>
                  </a:cubicBezTo>
                  <a:cubicBezTo>
                    <a:pt x="4339" y="586"/>
                    <a:pt x="4434" y="764"/>
                    <a:pt x="4434" y="955"/>
                  </a:cubicBezTo>
                  <a:cubicBezTo>
                    <a:pt x="4434" y="1074"/>
                    <a:pt x="4398" y="1181"/>
                    <a:pt x="4339" y="1264"/>
                  </a:cubicBezTo>
                  <a:lnTo>
                    <a:pt x="3481" y="407"/>
                  </a:lnTo>
                  <a:cubicBezTo>
                    <a:pt x="3541" y="371"/>
                    <a:pt x="3612" y="348"/>
                    <a:pt x="3684" y="324"/>
                  </a:cubicBezTo>
                  <a:cubicBezTo>
                    <a:pt x="3779" y="312"/>
                    <a:pt x="3838" y="228"/>
                    <a:pt x="3827" y="133"/>
                  </a:cubicBezTo>
                  <a:cubicBezTo>
                    <a:pt x="3805" y="57"/>
                    <a:pt x="3733" y="1"/>
                    <a:pt x="36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" name="Google Shape;12424;p82">
            <a:extLst>
              <a:ext uri="{FF2B5EF4-FFF2-40B4-BE49-F238E27FC236}">
                <a16:creationId xmlns:a16="http://schemas.microsoft.com/office/drawing/2014/main" id="{24DB057F-6160-4ED5-A7F1-C5635B0E62BF}"/>
              </a:ext>
            </a:extLst>
          </p:cNvPr>
          <p:cNvGrpSpPr/>
          <p:nvPr/>
        </p:nvGrpSpPr>
        <p:grpSpPr>
          <a:xfrm>
            <a:off x="7763859" y="1926386"/>
            <a:ext cx="363243" cy="328585"/>
            <a:chOff x="2633105" y="2431859"/>
            <a:chExt cx="363243" cy="328585"/>
          </a:xfrm>
          <a:solidFill>
            <a:schemeClr val="tx1"/>
          </a:solidFill>
        </p:grpSpPr>
        <p:sp>
          <p:nvSpPr>
            <p:cNvPr id="72" name="Google Shape;12425;p82">
              <a:extLst>
                <a:ext uri="{FF2B5EF4-FFF2-40B4-BE49-F238E27FC236}">
                  <a16:creationId xmlns:a16="http://schemas.microsoft.com/office/drawing/2014/main" id="{5F8E08DA-EE04-4271-A384-8D88FB942F90}"/>
                </a:ext>
              </a:extLst>
            </p:cNvPr>
            <p:cNvSpPr/>
            <p:nvPr/>
          </p:nvSpPr>
          <p:spPr>
            <a:xfrm>
              <a:off x="2633105" y="2498260"/>
              <a:ext cx="250462" cy="262184"/>
            </a:xfrm>
            <a:custGeom>
              <a:avLst/>
              <a:gdLst/>
              <a:ahLst/>
              <a:cxnLst/>
              <a:rect l="l" t="t" r="r" b="b"/>
              <a:pathLst>
                <a:path w="7906" h="8276" extrusionOk="0">
                  <a:moveTo>
                    <a:pt x="5322" y="6644"/>
                  </a:moveTo>
                  <a:lnTo>
                    <a:pt x="5465" y="7263"/>
                  </a:lnTo>
                  <a:lnTo>
                    <a:pt x="4560" y="7263"/>
                  </a:lnTo>
                  <a:lnTo>
                    <a:pt x="4691" y="6644"/>
                  </a:lnTo>
                  <a:close/>
                  <a:moveTo>
                    <a:pt x="6465" y="7608"/>
                  </a:moveTo>
                  <a:lnTo>
                    <a:pt x="6465" y="7954"/>
                  </a:lnTo>
                  <a:lnTo>
                    <a:pt x="3548" y="7954"/>
                  </a:lnTo>
                  <a:lnTo>
                    <a:pt x="3548" y="760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6489"/>
                  </a:lnTo>
                  <a:cubicBezTo>
                    <a:pt x="0" y="6585"/>
                    <a:pt x="84" y="6656"/>
                    <a:pt x="167" y="6656"/>
                  </a:cubicBezTo>
                  <a:lnTo>
                    <a:pt x="4346" y="6656"/>
                  </a:lnTo>
                  <a:lnTo>
                    <a:pt x="4203" y="7287"/>
                  </a:lnTo>
                  <a:lnTo>
                    <a:pt x="3370" y="7287"/>
                  </a:lnTo>
                  <a:cubicBezTo>
                    <a:pt x="3274" y="7287"/>
                    <a:pt x="3203" y="7358"/>
                    <a:pt x="3203" y="7442"/>
                  </a:cubicBezTo>
                  <a:lnTo>
                    <a:pt x="3203" y="8120"/>
                  </a:lnTo>
                  <a:cubicBezTo>
                    <a:pt x="3203" y="8204"/>
                    <a:pt x="3274" y="8275"/>
                    <a:pt x="3370" y="8275"/>
                  </a:cubicBezTo>
                  <a:lnTo>
                    <a:pt x="6632" y="8275"/>
                  </a:lnTo>
                  <a:cubicBezTo>
                    <a:pt x="6715" y="8275"/>
                    <a:pt x="6787" y="8204"/>
                    <a:pt x="6787" y="8120"/>
                  </a:cubicBezTo>
                  <a:lnTo>
                    <a:pt x="6787" y="7442"/>
                  </a:lnTo>
                  <a:cubicBezTo>
                    <a:pt x="6787" y="7358"/>
                    <a:pt x="6715" y="7287"/>
                    <a:pt x="6632" y="7287"/>
                  </a:cubicBezTo>
                  <a:lnTo>
                    <a:pt x="5787" y="7287"/>
                  </a:lnTo>
                  <a:lnTo>
                    <a:pt x="5644" y="6656"/>
                  </a:lnTo>
                  <a:lnTo>
                    <a:pt x="7727" y="6656"/>
                  </a:lnTo>
                  <a:cubicBezTo>
                    <a:pt x="7823" y="6656"/>
                    <a:pt x="7894" y="6585"/>
                    <a:pt x="7894" y="6489"/>
                  </a:cubicBezTo>
                  <a:cubicBezTo>
                    <a:pt x="7906" y="6394"/>
                    <a:pt x="7834" y="6311"/>
                    <a:pt x="7739" y="6311"/>
                  </a:cubicBezTo>
                  <a:lnTo>
                    <a:pt x="345" y="6311"/>
                  </a:lnTo>
                  <a:lnTo>
                    <a:pt x="345" y="334"/>
                  </a:lnTo>
                  <a:lnTo>
                    <a:pt x="4763" y="334"/>
                  </a:lnTo>
                  <a:cubicBezTo>
                    <a:pt x="4858" y="334"/>
                    <a:pt x="4929" y="262"/>
                    <a:pt x="4929" y="167"/>
                  </a:cubicBezTo>
                  <a:cubicBezTo>
                    <a:pt x="4929" y="72"/>
                    <a:pt x="4858" y="0"/>
                    <a:pt x="47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2426;p82">
              <a:extLst>
                <a:ext uri="{FF2B5EF4-FFF2-40B4-BE49-F238E27FC236}">
                  <a16:creationId xmlns:a16="http://schemas.microsoft.com/office/drawing/2014/main" id="{F0E4FF14-93B6-40ED-B93A-AA9E70B6EECD}"/>
                </a:ext>
              </a:extLst>
            </p:cNvPr>
            <p:cNvSpPr/>
            <p:nvPr/>
          </p:nvSpPr>
          <p:spPr>
            <a:xfrm>
              <a:off x="2772655" y="2680800"/>
              <a:ext cx="38491" cy="10613"/>
            </a:xfrm>
            <a:custGeom>
              <a:avLst/>
              <a:gdLst/>
              <a:ahLst/>
              <a:cxnLst/>
              <a:rect l="l" t="t" r="r" b="b"/>
              <a:pathLst>
                <a:path w="1215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48" y="334"/>
                  </a:lnTo>
                  <a:cubicBezTo>
                    <a:pt x="1132" y="334"/>
                    <a:pt x="1215" y="251"/>
                    <a:pt x="1215" y="168"/>
                  </a:cubicBezTo>
                  <a:cubicBezTo>
                    <a:pt x="1215" y="72"/>
                    <a:pt x="1132" y="1"/>
                    <a:pt x="10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2427;p82">
              <a:extLst>
                <a:ext uri="{FF2B5EF4-FFF2-40B4-BE49-F238E27FC236}">
                  <a16:creationId xmlns:a16="http://schemas.microsoft.com/office/drawing/2014/main" id="{56BD68AA-E3FD-437F-9CF6-C99A2A4D0E7E}"/>
                </a:ext>
              </a:extLst>
            </p:cNvPr>
            <p:cNvSpPr/>
            <p:nvPr/>
          </p:nvSpPr>
          <p:spPr>
            <a:xfrm>
              <a:off x="272928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2428;p82">
              <a:extLst>
                <a:ext uri="{FF2B5EF4-FFF2-40B4-BE49-F238E27FC236}">
                  <a16:creationId xmlns:a16="http://schemas.microsoft.com/office/drawing/2014/main" id="{3B21A1FC-CEE9-4EC8-9186-AADECB1EA854}"/>
                </a:ext>
              </a:extLst>
            </p:cNvPr>
            <p:cNvSpPr/>
            <p:nvPr/>
          </p:nvSpPr>
          <p:spPr>
            <a:xfrm>
              <a:off x="2774176" y="2583131"/>
              <a:ext cx="35482" cy="35862"/>
            </a:xfrm>
            <a:custGeom>
              <a:avLst/>
              <a:gdLst/>
              <a:ahLst/>
              <a:cxnLst/>
              <a:rect l="l" t="t" r="r" b="b"/>
              <a:pathLst>
                <a:path w="1120" h="1132" extrusionOk="0">
                  <a:moveTo>
                    <a:pt x="786" y="334"/>
                  </a:moveTo>
                  <a:lnTo>
                    <a:pt x="786" y="810"/>
                  </a:lnTo>
                  <a:lnTo>
                    <a:pt x="333" y="810"/>
                  </a:lnTo>
                  <a:lnTo>
                    <a:pt x="333" y="334"/>
                  </a:lnTo>
                  <a:close/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72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19" y="84"/>
                    <a:pt x="1036" y="0"/>
                    <a:pt x="9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2429;p82">
              <a:extLst>
                <a:ext uri="{FF2B5EF4-FFF2-40B4-BE49-F238E27FC236}">
                  <a16:creationId xmlns:a16="http://schemas.microsoft.com/office/drawing/2014/main" id="{BF7733A1-DD3A-4F1C-BC6E-7BC245A0E918}"/>
                </a:ext>
              </a:extLst>
            </p:cNvPr>
            <p:cNvSpPr/>
            <p:nvPr/>
          </p:nvSpPr>
          <p:spPr>
            <a:xfrm>
              <a:off x="281792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2430;p82">
              <a:extLst>
                <a:ext uri="{FF2B5EF4-FFF2-40B4-BE49-F238E27FC236}">
                  <a16:creationId xmlns:a16="http://schemas.microsoft.com/office/drawing/2014/main" id="{00651EA1-E2EC-4AD5-83FE-CAF8EC723E2F}"/>
                </a:ext>
              </a:extLst>
            </p:cNvPr>
            <p:cNvSpPr/>
            <p:nvPr/>
          </p:nvSpPr>
          <p:spPr>
            <a:xfrm>
              <a:off x="2653475" y="2431859"/>
              <a:ext cx="342873" cy="275394"/>
            </a:xfrm>
            <a:custGeom>
              <a:avLst/>
              <a:gdLst/>
              <a:ahLst/>
              <a:cxnLst/>
              <a:rect l="l" t="t" r="r" b="b"/>
              <a:pathLst>
                <a:path w="10823" h="8693" extrusionOk="0">
                  <a:moveTo>
                    <a:pt x="6429" y="3001"/>
                  </a:moveTo>
                  <a:cubicBezTo>
                    <a:pt x="6715" y="3870"/>
                    <a:pt x="7489" y="4513"/>
                    <a:pt x="8406" y="4585"/>
                  </a:cubicBezTo>
                  <a:lnTo>
                    <a:pt x="8406" y="7359"/>
                  </a:lnTo>
                  <a:lnTo>
                    <a:pt x="310" y="7359"/>
                  </a:lnTo>
                  <a:lnTo>
                    <a:pt x="310" y="3001"/>
                  </a:lnTo>
                  <a:close/>
                  <a:moveTo>
                    <a:pt x="8608" y="1"/>
                  </a:moveTo>
                  <a:cubicBezTo>
                    <a:pt x="7430" y="1"/>
                    <a:pt x="6477" y="906"/>
                    <a:pt x="6358" y="2073"/>
                  </a:cubicBezTo>
                  <a:lnTo>
                    <a:pt x="4798" y="2073"/>
                  </a:lnTo>
                  <a:cubicBezTo>
                    <a:pt x="4703" y="2073"/>
                    <a:pt x="4632" y="2144"/>
                    <a:pt x="4632" y="2239"/>
                  </a:cubicBezTo>
                  <a:cubicBezTo>
                    <a:pt x="4632" y="2323"/>
                    <a:pt x="4703" y="2394"/>
                    <a:pt x="4798" y="2394"/>
                  </a:cubicBezTo>
                  <a:lnTo>
                    <a:pt x="6334" y="2394"/>
                  </a:lnTo>
                  <a:cubicBezTo>
                    <a:pt x="6334" y="2489"/>
                    <a:pt x="6358" y="2561"/>
                    <a:pt x="6370" y="2656"/>
                  </a:cubicBezTo>
                  <a:lnTo>
                    <a:pt x="167" y="2656"/>
                  </a:lnTo>
                  <a:cubicBezTo>
                    <a:pt x="72" y="2656"/>
                    <a:pt x="0" y="2727"/>
                    <a:pt x="0" y="2811"/>
                  </a:cubicBezTo>
                  <a:lnTo>
                    <a:pt x="0" y="7502"/>
                  </a:lnTo>
                  <a:cubicBezTo>
                    <a:pt x="0" y="7597"/>
                    <a:pt x="72" y="7668"/>
                    <a:pt x="167" y="7668"/>
                  </a:cubicBezTo>
                  <a:lnTo>
                    <a:pt x="8608" y="7668"/>
                  </a:lnTo>
                  <a:cubicBezTo>
                    <a:pt x="8692" y="7668"/>
                    <a:pt x="8763" y="7597"/>
                    <a:pt x="8763" y="7502"/>
                  </a:cubicBezTo>
                  <a:lnTo>
                    <a:pt x="8763" y="4561"/>
                  </a:lnTo>
                  <a:cubicBezTo>
                    <a:pt x="8858" y="4561"/>
                    <a:pt x="8966" y="4537"/>
                    <a:pt x="9049" y="4513"/>
                  </a:cubicBezTo>
                  <a:lnTo>
                    <a:pt x="9049" y="8371"/>
                  </a:lnTo>
                  <a:lnTo>
                    <a:pt x="7787" y="8371"/>
                  </a:lnTo>
                  <a:cubicBezTo>
                    <a:pt x="7692" y="8371"/>
                    <a:pt x="7620" y="8442"/>
                    <a:pt x="7620" y="8526"/>
                  </a:cubicBezTo>
                  <a:cubicBezTo>
                    <a:pt x="7620" y="8621"/>
                    <a:pt x="7692" y="8692"/>
                    <a:pt x="7787" y="8692"/>
                  </a:cubicBezTo>
                  <a:lnTo>
                    <a:pt x="9216" y="8692"/>
                  </a:lnTo>
                  <a:cubicBezTo>
                    <a:pt x="9299" y="8692"/>
                    <a:pt x="9382" y="8621"/>
                    <a:pt x="9382" y="8526"/>
                  </a:cubicBezTo>
                  <a:lnTo>
                    <a:pt x="9382" y="4406"/>
                  </a:lnTo>
                  <a:cubicBezTo>
                    <a:pt x="9632" y="4323"/>
                    <a:pt x="9858" y="4180"/>
                    <a:pt x="10061" y="4001"/>
                  </a:cubicBezTo>
                  <a:cubicBezTo>
                    <a:pt x="10466" y="3644"/>
                    <a:pt x="10728" y="3168"/>
                    <a:pt x="10823" y="2632"/>
                  </a:cubicBezTo>
                  <a:cubicBezTo>
                    <a:pt x="10823" y="2596"/>
                    <a:pt x="10763" y="2501"/>
                    <a:pt x="10668" y="2489"/>
                  </a:cubicBezTo>
                  <a:cubicBezTo>
                    <a:pt x="10656" y="2486"/>
                    <a:pt x="10643" y="2484"/>
                    <a:pt x="10630" y="2484"/>
                  </a:cubicBezTo>
                  <a:cubicBezTo>
                    <a:pt x="10558" y="2484"/>
                    <a:pt x="10488" y="2539"/>
                    <a:pt x="10478" y="2620"/>
                  </a:cubicBezTo>
                  <a:cubicBezTo>
                    <a:pt x="10359" y="3358"/>
                    <a:pt x="9835" y="3942"/>
                    <a:pt x="9168" y="4156"/>
                  </a:cubicBezTo>
                  <a:lnTo>
                    <a:pt x="9144" y="4156"/>
                  </a:lnTo>
                  <a:cubicBezTo>
                    <a:pt x="8966" y="4216"/>
                    <a:pt x="8763" y="4239"/>
                    <a:pt x="8573" y="4239"/>
                  </a:cubicBezTo>
                  <a:cubicBezTo>
                    <a:pt x="7513" y="4239"/>
                    <a:pt x="6656" y="3358"/>
                    <a:pt x="6656" y="2287"/>
                  </a:cubicBezTo>
                  <a:cubicBezTo>
                    <a:pt x="6656" y="1215"/>
                    <a:pt x="7513" y="346"/>
                    <a:pt x="8573" y="346"/>
                  </a:cubicBezTo>
                  <a:cubicBezTo>
                    <a:pt x="9513" y="346"/>
                    <a:pt x="10335" y="1061"/>
                    <a:pt x="10478" y="1989"/>
                  </a:cubicBezTo>
                  <a:cubicBezTo>
                    <a:pt x="10490" y="2084"/>
                    <a:pt x="10585" y="2144"/>
                    <a:pt x="10668" y="2144"/>
                  </a:cubicBezTo>
                  <a:cubicBezTo>
                    <a:pt x="10763" y="2132"/>
                    <a:pt x="10823" y="2037"/>
                    <a:pt x="10823" y="1953"/>
                  </a:cubicBezTo>
                  <a:cubicBezTo>
                    <a:pt x="10751" y="1418"/>
                    <a:pt x="10478" y="918"/>
                    <a:pt x="10073" y="572"/>
                  </a:cubicBezTo>
                  <a:cubicBezTo>
                    <a:pt x="9656" y="215"/>
                    <a:pt x="9144" y="1"/>
                    <a:pt x="86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2431;p82">
              <a:extLst>
                <a:ext uri="{FF2B5EF4-FFF2-40B4-BE49-F238E27FC236}">
                  <a16:creationId xmlns:a16="http://schemas.microsoft.com/office/drawing/2014/main" id="{EB2026A0-659F-4D14-905B-8A1442EADFA3}"/>
                </a:ext>
              </a:extLst>
            </p:cNvPr>
            <p:cNvSpPr/>
            <p:nvPr/>
          </p:nvSpPr>
          <p:spPr>
            <a:xfrm>
              <a:off x="2881286" y="2460529"/>
              <a:ext cx="87532" cy="87912"/>
            </a:xfrm>
            <a:custGeom>
              <a:avLst/>
              <a:gdLst/>
              <a:ahLst/>
              <a:cxnLst/>
              <a:rect l="l" t="t" r="r" b="b"/>
              <a:pathLst>
                <a:path w="2763" h="2775" extrusionOk="0">
                  <a:moveTo>
                    <a:pt x="1414" y="703"/>
                  </a:moveTo>
                  <a:cubicBezTo>
                    <a:pt x="1786" y="703"/>
                    <a:pt x="2084" y="1020"/>
                    <a:pt x="2084" y="1406"/>
                  </a:cubicBezTo>
                  <a:cubicBezTo>
                    <a:pt x="2084" y="1787"/>
                    <a:pt x="1775" y="2108"/>
                    <a:pt x="1394" y="2108"/>
                  </a:cubicBezTo>
                  <a:cubicBezTo>
                    <a:pt x="1013" y="2108"/>
                    <a:pt x="715" y="1787"/>
                    <a:pt x="715" y="1406"/>
                  </a:cubicBezTo>
                  <a:cubicBezTo>
                    <a:pt x="715" y="1013"/>
                    <a:pt x="1024" y="703"/>
                    <a:pt x="1394" y="703"/>
                  </a:cubicBezTo>
                  <a:cubicBezTo>
                    <a:pt x="1400" y="703"/>
                    <a:pt x="1407" y="703"/>
                    <a:pt x="1414" y="703"/>
                  </a:cubicBezTo>
                  <a:close/>
                  <a:moveTo>
                    <a:pt x="1382" y="1"/>
                  </a:moveTo>
                  <a:cubicBezTo>
                    <a:pt x="1286" y="1"/>
                    <a:pt x="1215" y="72"/>
                    <a:pt x="1215" y="167"/>
                  </a:cubicBezTo>
                  <a:lnTo>
                    <a:pt x="1215" y="370"/>
                  </a:lnTo>
                  <a:cubicBezTo>
                    <a:pt x="1048" y="406"/>
                    <a:pt x="917" y="465"/>
                    <a:pt x="786" y="560"/>
                  </a:cubicBezTo>
                  <a:lnTo>
                    <a:pt x="632" y="406"/>
                  </a:lnTo>
                  <a:cubicBezTo>
                    <a:pt x="607" y="374"/>
                    <a:pt x="559" y="356"/>
                    <a:pt x="511" y="356"/>
                  </a:cubicBezTo>
                  <a:cubicBezTo>
                    <a:pt x="467" y="356"/>
                    <a:pt x="422" y="371"/>
                    <a:pt x="393" y="406"/>
                  </a:cubicBezTo>
                  <a:cubicBezTo>
                    <a:pt x="334" y="465"/>
                    <a:pt x="322" y="584"/>
                    <a:pt x="393" y="644"/>
                  </a:cubicBezTo>
                  <a:lnTo>
                    <a:pt x="548" y="798"/>
                  </a:lnTo>
                  <a:cubicBezTo>
                    <a:pt x="453" y="929"/>
                    <a:pt x="393" y="1072"/>
                    <a:pt x="370" y="1227"/>
                  </a:cubicBezTo>
                  <a:lnTo>
                    <a:pt x="155" y="1227"/>
                  </a:lnTo>
                  <a:cubicBezTo>
                    <a:pt x="72" y="1227"/>
                    <a:pt x="0" y="1299"/>
                    <a:pt x="0" y="1394"/>
                  </a:cubicBezTo>
                  <a:cubicBezTo>
                    <a:pt x="0" y="1477"/>
                    <a:pt x="72" y="1549"/>
                    <a:pt x="155" y="1549"/>
                  </a:cubicBezTo>
                  <a:lnTo>
                    <a:pt x="370" y="1549"/>
                  </a:lnTo>
                  <a:cubicBezTo>
                    <a:pt x="393" y="1715"/>
                    <a:pt x="453" y="1870"/>
                    <a:pt x="548" y="1989"/>
                  </a:cubicBezTo>
                  <a:lnTo>
                    <a:pt x="393" y="2132"/>
                  </a:lnTo>
                  <a:cubicBezTo>
                    <a:pt x="334" y="2191"/>
                    <a:pt x="334" y="2311"/>
                    <a:pt x="393" y="2370"/>
                  </a:cubicBezTo>
                  <a:cubicBezTo>
                    <a:pt x="429" y="2406"/>
                    <a:pt x="477" y="2418"/>
                    <a:pt x="512" y="2418"/>
                  </a:cubicBezTo>
                  <a:cubicBezTo>
                    <a:pt x="560" y="2418"/>
                    <a:pt x="608" y="2394"/>
                    <a:pt x="632" y="2370"/>
                  </a:cubicBezTo>
                  <a:lnTo>
                    <a:pt x="786" y="2227"/>
                  </a:lnTo>
                  <a:cubicBezTo>
                    <a:pt x="905" y="2311"/>
                    <a:pt x="1048" y="2370"/>
                    <a:pt x="1215" y="2406"/>
                  </a:cubicBezTo>
                  <a:lnTo>
                    <a:pt x="1215" y="2608"/>
                  </a:lnTo>
                  <a:cubicBezTo>
                    <a:pt x="1215" y="2703"/>
                    <a:pt x="1286" y="2775"/>
                    <a:pt x="1382" y="2775"/>
                  </a:cubicBezTo>
                  <a:cubicBezTo>
                    <a:pt x="1465" y="2775"/>
                    <a:pt x="1548" y="2703"/>
                    <a:pt x="1548" y="2608"/>
                  </a:cubicBezTo>
                  <a:lnTo>
                    <a:pt x="1548" y="2430"/>
                  </a:lnTo>
                  <a:cubicBezTo>
                    <a:pt x="1703" y="2394"/>
                    <a:pt x="1846" y="2346"/>
                    <a:pt x="1977" y="2251"/>
                  </a:cubicBezTo>
                  <a:lnTo>
                    <a:pt x="2120" y="2394"/>
                  </a:lnTo>
                  <a:cubicBezTo>
                    <a:pt x="2156" y="2430"/>
                    <a:pt x="2203" y="2442"/>
                    <a:pt x="2239" y="2442"/>
                  </a:cubicBezTo>
                  <a:cubicBezTo>
                    <a:pt x="2286" y="2442"/>
                    <a:pt x="2334" y="2430"/>
                    <a:pt x="2358" y="2394"/>
                  </a:cubicBezTo>
                  <a:cubicBezTo>
                    <a:pt x="2417" y="2346"/>
                    <a:pt x="2441" y="2215"/>
                    <a:pt x="2358" y="2156"/>
                  </a:cubicBezTo>
                  <a:lnTo>
                    <a:pt x="2215" y="2013"/>
                  </a:lnTo>
                  <a:cubicBezTo>
                    <a:pt x="2298" y="1882"/>
                    <a:pt x="2358" y="1727"/>
                    <a:pt x="2394" y="1584"/>
                  </a:cubicBezTo>
                  <a:lnTo>
                    <a:pt x="2596" y="1584"/>
                  </a:lnTo>
                  <a:cubicBezTo>
                    <a:pt x="2691" y="1584"/>
                    <a:pt x="2763" y="1501"/>
                    <a:pt x="2763" y="1418"/>
                  </a:cubicBezTo>
                  <a:cubicBezTo>
                    <a:pt x="2763" y="1299"/>
                    <a:pt x="2691" y="1227"/>
                    <a:pt x="2608" y="1227"/>
                  </a:cubicBezTo>
                  <a:lnTo>
                    <a:pt x="2394" y="1227"/>
                  </a:lnTo>
                  <a:cubicBezTo>
                    <a:pt x="2370" y="1060"/>
                    <a:pt x="2310" y="906"/>
                    <a:pt x="2215" y="798"/>
                  </a:cubicBezTo>
                  <a:lnTo>
                    <a:pt x="2370" y="644"/>
                  </a:lnTo>
                  <a:cubicBezTo>
                    <a:pt x="2417" y="584"/>
                    <a:pt x="2417" y="465"/>
                    <a:pt x="2370" y="406"/>
                  </a:cubicBezTo>
                  <a:cubicBezTo>
                    <a:pt x="2340" y="376"/>
                    <a:pt x="2292" y="361"/>
                    <a:pt x="2245" y="361"/>
                  </a:cubicBezTo>
                  <a:cubicBezTo>
                    <a:pt x="2197" y="361"/>
                    <a:pt x="2150" y="376"/>
                    <a:pt x="2120" y="406"/>
                  </a:cubicBezTo>
                  <a:lnTo>
                    <a:pt x="1977" y="560"/>
                  </a:lnTo>
                  <a:cubicBezTo>
                    <a:pt x="1858" y="465"/>
                    <a:pt x="1715" y="406"/>
                    <a:pt x="1548" y="370"/>
                  </a:cubicBezTo>
                  <a:lnTo>
                    <a:pt x="1548" y="167"/>
                  </a:ln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2432;p82">
              <a:extLst>
                <a:ext uri="{FF2B5EF4-FFF2-40B4-BE49-F238E27FC236}">
                  <a16:creationId xmlns:a16="http://schemas.microsoft.com/office/drawing/2014/main" id="{F4753AFB-0C7A-4B4D-B071-B5F86CA331BC}"/>
                </a:ext>
              </a:extLst>
            </p:cNvPr>
            <p:cNvSpPr/>
            <p:nvPr/>
          </p:nvSpPr>
          <p:spPr>
            <a:xfrm>
              <a:off x="2908436" y="2488059"/>
              <a:ext cx="33612" cy="33993"/>
            </a:xfrm>
            <a:custGeom>
              <a:avLst/>
              <a:gdLst/>
              <a:ahLst/>
              <a:cxnLst/>
              <a:rect l="l" t="t" r="r" b="b"/>
              <a:pathLst>
                <a:path w="1061" h="1073" extrusionOk="0">
                  <a:moveTo>
                    <a:pt x="525" y="346"/>
                  </a:moveTo>
                  <a:cubicBezTo>
                    <a:pt x="632" y="346"/>
                    <a:pt x="715" y="430"/>
                    <a:pt x="715" y="537"/>
                  </a:cubicBezTo>
                  <a:cubicBezTo>
                    <a:pt x="715" y="632"/>
                    <a:pt x="632" y="727"/>
                    <a:pt x="525" y="727"/>
                  </a:cubicBezTo>
                  <a:cubicBezTo>
                    <a:pt x="417" y="727"/>
                    <a:pt x="334" y="632"/>
                    <a:pt x="334" y="537"/>
                  </a:cubicBezTo>
                  <a:cubicBezTo>
                    <a:pt x="334" y="430"/>
                    <a:pt x="417" y="346"/>
                    <a:pt x="525" y="346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34"/>
                    <a:pt x="239" y="1072"/>
                    <a:pt x="525" y="1072"/>
                  </a:cubicBezTo>
                  <a:cubicBezTo>
                    <a:pt x="810" y="1072"/>
                    <a:pt x="1048" y="834"/>
                    <a:pt x="1048" y="537"/>
                  </a:cubicBezTo>
                  <a:cubicBezTo>
                    <a:pt x="1060" y="239"/>
                    <a:pt x="822" y="1"/>
                    <a:pt x="5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1"/>
          <p:cNvSpPr txBox="1">
            <a:spLocks noGrp="1"/>
          </p:cNvSpPr>
          <p:nvPr>
            <p:ph type="ctrTitle"/>
          </p:nvPr>
        </p:nvSpPr>
        <p:spPr>
          <a:xfrm>
            <a:off x="2743350" y="3981891"/>
            <a:ext cx="3657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Login form</a:t>
            </a:r>
            <a:endParaRPr sz="20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6053535-4B38-4C0E-A56D-B5E858EFE6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3140" y="1012107"/>
            <a:ext cx="5017720" cy="291018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1" name="Google Shape;2041;p59"/>
          <p:cNvSpPr txBox="1">
            <a:spLocks noGrp="1"/>
          </p:cNvSpPr>
          <p:nvPr>
            <p:ph type="title"/>
          </p:nvPr>
        </p:nvSpPr>
        <p:spPr>
          <a:xfrm>
            <a:off x="5684500" y="2514707"/>
            <a:ext cx="31593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Sign up form</a:t>
            </a:r>
            <a:endParaRPr dirty="0"/>
          </a:p>
        </p:txBody>
      </p:sp>
      <p:cxnSp>
        <p:nvCxnSpPr>
          <p:cNvPr id="2047" name="Google Shape;2047;p59"/>
          <p:cNvCxnSpPr/>
          <p:nvPr/>
        </p:nvCxnSpPr>
        <p:spPr>
          <a:xfrm>
            <a:off x="8843800" y="392547"/>
            <a:ext cx="0" cy="43584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D60B1332-30B9-438C-9661-970A69AD28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001" y="1136983"/>
            <a:ext cx="5333071" cy="3110163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5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Admin form</a:t>
            </a:r>
            <a:endParaRPr dirty="0"/>
          </a:p>
        </p:txBody>
      </p:sp>
      <p:cxnSp>
        <p:nvCxnSpPr>
          <p:cNvPr id="222" name="Google Shape;222;p45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4E398BEF-F138-44C7-824A-4DD63BA77F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022" y="859473"/>
            <a:ext cx="7617708" cy="42138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571</TotalTime>
  <Words>107</Words>
  <Application>Microsoft Office PowerPoint</Application>
  <PresentationFormat>On-screen Show (16:9)</PresentationFormat>
  <Paragraphs>49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arial</vt:lpstr>
      <vt:lpstr>Montserrat ExtraLight</vt:lpstr>
      <vt:lpstr>Montserrat ExtraBold</vt:lpstr>
      <vt:lpstr>arial</vt:lpstr>
      <vt:lpstr>Montserrat</vt:lpstr>
      <vt:lpstr>Times New Roman</vt:lpstr>
      <vt:lpstr>Futuristic Background by Slidesgo</vt:lpstr>
      <vt:lpstr>E-book app</vt:lpstr>
      <vt:lpstr>CONTENTS</vt:lpstr>
      <vt:lpstr>Introduction</vt:lpstr>
      <vt:lpstr>IT frameworks </vt:lpstr>
      <vt:lpstr>Methods</vt:lpstr>
      <vt:lpstr>GUI</vt:lpstr>
      <vt:lpstr>Login form</vt:lpstr>
      <vt:lpstr>Sign up form</vt:lpstr>
      <vt:lpstr>Admin form</vt:lpstr>
      <vt:lpstr>User form</vt:lpstr>
      <vt:lpstr>Users Tables DB</vt:lpstr>
      <vt:lpstr>Roles Tables DB</vt:lpstr>
      <vt:lpstr>Category Tables DB</vt:lpstr>
      <vt:lpstr>Books Tables DB</vt:lpstr>
      <vt:lpstr>Database diagram</vt:lpstr>
      <vt:lpstr>Security</vt:lpstr>
      <vt:lpstr>PowerPoint Presentation</vt:lpstr>
      <vt:lpstr>Singleton</vt:lpstr>
      <vt:lpstr>Core database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Demo</vt:lpstr>
      <vt:lpstr>Thanks for your 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Library Online</dc:title>
  <cp:lastModifiedBy>irisnguyen</cp:lastModifiedBy>
  <cp:revision>35</cp:revision>
  <dcterms:modified xsi:type="dcterms:W3CDTF">2020-11-17T08:21:32Z</dcterms:modified>
</cp:coreProperties>
</file>